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8" r:id="rId6"/>
    <p:sldId id="276" r:id="rId7"/>
    <p:sldId id="281" r:id="rId8"/>
    <p:sldId id="259" r:id="rId9"/>
    <p:sldId id="260" r:id="rId10"/>
    <p:sldId id="261" r:id="rId11"/>
    <p:sldId id="278" r:id="rId12"/>
    <p:sldId id="277" r:id="rId13"/>
    <p:sldId id="272" r:id="rId14"/>
    <p:sldId id="279" r:id="rId15"/>
    <p:sldId id="274" r:id="rId16"/>
    <p:sldId id="280" r:id="rId17"/>
    <p:sldId id="267" r:id="rId18"/>
    <p:sldId id="275" r:id="rId19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85D"/>
    <a:srgbClr val="5D3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BB5270-DEBA-45EE-AD54-6E7B964CB6D2}" v="710" dt="2024-11-21T10:49:52.6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s MATHIO" userId="S::georges.mathio@estia.fr::1057b68d-d9cf-4cd5-bc4c-3fe68ec33e97" providerId="AD" clId="Web-{E36303E1-9F5E-44C2-88B8-1C45D9147857}"/>
    <pc:docChg chg="addSld delSld modSld">
      <pc:chgData name="Georges MATHIO" userId="S::georges.mathio@estia.fr::1057b68d-d9cf-4cd5-bc4c-3fe68ec33e97" providerId="AD" clId="Web-{E36303E1-9F5E-44C2-88B8-1C45D9147857}" dt="2023-11-05T19:54:25.905" v="120" actId="20577"/>
      <pc:docMkLst>
        <pc:docMk/>
      </pc:docMkLst>
      <pc:sldChg chg="modSp">
        <pc:chgData name="Georges MATHIO" userId="S::georges.mathio@estia.fr::1057b68d-d9cf-4cd5-bc4c-3fe68ec33e97" providerId="AD" clId="Web-{E36303E1-9F5E-44C2-88B8-1C45D9147857}" dt="2023-11-05T19:48:11.848" v="11" actId="20577"/>
        <pc:sldMkLst>
          <pc:docMk/>
          <pc:sldMk cId="1018468898" sldId="261"/>
        </pc:sldMkLst>
        <pc:spChg chg="mod">
          <ac:chgData name="Georges MATHIO" userId="S::georges.mathio@estia.fr::1057b68d-d9cf-4cd5-bc4c-3fe68ec33e97" providerId="AD" clId="Web-{E36303E1-9F5E-44C2-88B8-1C45D9147857}" dt="2023-11-05T19:48:11.848" v="11" actId="20577"/>
          <ac:spMkLst>
            <pc:docMk/>
            <pc:sldMk cId="1018468898" sldId="261"/>
            <ac:spMk id="3" creationId="{B5620FEA-FA3C-B3F6-C2FC-F9D51C3D46CB}"/>
          </ac:spMkLst>
        </pc:spChg>
      </pc:sldChg>
      <pc:sldChg chg="modSp">
        <pc:chgData name="Georges MATHIO" userId="S::georges.mathio@estia.fr::1057b68d-d9cf-4cd5-bc4c-3fe68ec33e97" providerId="AD" clId="Web-{E36303E1-9F5E-44C2-88B8-1C45D9147857}" dt="2023-11-05T19:46:23.220" v="5" actId="1076"/>
        <pc:sldMkLst>
          <pc:docMk/>
          <pc:sldMk cId="1455700223" sldId="263"/>
        </pc:sldMkLst>
        <pc:spChg chg="mod">
          <ac:chgData name="Georges MATHIO" userId="S::georges.mathio@estia.fr::1057b68d-d9cf-4cd5-bc4c-3fe68ec33e97" providerId="AD" clId="Web-{E36303E1-9F5E-44C2-88B8-1C45D9147857}" dt="2023-11-05T19:46:23.220" v="5" actId="1076"/>
          <ac:spMkLst>
            <pc:docMk/>
            <pc:sldMk cId="1455700223" sldId="263"/>
            <ac:spMk id="14" creationId="{7E30C4D4-D051-74FE-764D-C642BFBB0D1E}"/>
          </ac:spMkLst>
        </pc:spChg>
      </pc:sldChg>
      <pc:sldChg chg="add del replId">
        <pc:chgData name="Georges MATHIO" userId="S::georges.mathio@estia.fr::1057b68d-d9cf-4cd5-bc4c-3fe68ec33e97" providerId="AD" clId="Web-{E36303E1-9F5E-44C2-88B8-1C45D9147857}" dt="2023-11-05T19:47:57.910" v="7"/>
        <pc:sldMkLst>
          <pc:docMk/>
          <pc:sldMk cId="3833791650" sldId="264"/>
        </pc:sldMkLst>
      </pc:sldChg>
      <pc:sldChg chg="modSp add replId">
        <pc:chgData name="Georges MATHIO" userId="S::georges.mathio@estia.fr::1057b68d-d9cf-4cd5-bc4c-3fe68ec33e97" providerId="AD" clId="Web-{E36303E1-9F5E-44C2-88B8-1C45D9147857}" dt="2023-11-05T19:54:25.905" v="120" actId="20577"/>
        <pc:sldMkLst>
          <pc:docMk/>
          <pc:sldMk cId="4167943880" sldId="264"/>
        </pc:sldMkLst>
        <pc:spChg chg="mod">
          <ac:chgData name="Georges MATHIO" userId="S::georges.mathio@estia.fr::1057b68d-d9cf-4cd5-bc4c-3fe68ec33e97" providerId="AD" clId="Web-{E36303E1-9F5E-44C2-88B8-1C45D9147857}" dt="2023-11-05T19:49:03.005" v="17" actId="20577"/>
          <ac:spMkLst>
            <pc:docMk/>
            <pc:sldMk cId="4167943880" sldId="264"/>
            <ac:spMk id="2" creationId="{8AE1D70E-C040-1542-B36E-7DDF82084F61}"/>
          </ac:spMkLst>
        </pc:spChg>
        <pc:spChg chg="mod">
          <ac:chgData name="Georges MATHIO" userId="S::georges.mathio@estia.fr::1057b68d-d9cf-4cd5-bc4c-3fe68ec33e97" providerId="AD" clId="Web-{E36303E1-9F5E-44C2-88B8-1C45D9147857}" dt="2023-11-05T19:54:25.905" v="120" actId="20577"/>
          <ac:spMkLst>
            <pc:docMk/>
            <pc:sldMk cId="4167943880" sldId="264"/>
            <ac:spMk id="14" creationId="{7E30C4D4-D051-74FE-764D-C642BFBB0D1E}"/>
          </ac:spMkLst>
        </pc:spChg>
      </pc:sldChg>
    </pc:docChg>
  </pc:docChgLst>
  <pc:docChgLst>
    <pc:chgData name="Georges MATHIO" userId="1057b68d-d9cf-4cd5-bc4c-3fe68ec33e97" providerId="ADAL" clId="{6896E697-4535-4548-B5BB-7BF60D63B382}"/>
    <pc:docChg chg="undo redo custSel addSld delSld modSld sldOrd modMainMaster">
      <pc:chgData name="Georges MATHIO" userId="1057b68d-d9cf-4cd5-bc4c-3fe68ec33e97" providerId="ADAL" clId="{6896E697-4535-4548-B5BB-7BF60D63B382}" dt="2023-11-06T10:26:22.863" v="3928"/>
      <pc:docMkLst>
        <pc:docMk/>
      </pc:docMkLst>
      <pc:sldChg chg="addSp delSp modSp del mod setBg">
        <pc:chgData name="Georges MATHIO" userId="1057b68d-d9cf-4cd5-bc4c-3fe68ec33e97" providerId="ADAL" clId="{6896E697-4535-4548-B5BB-7BF60D63B382}" dt="2023-10-26T13:39:07.448" v="856" actId="47"/>
        <pc:sldMkLst>
          <pc:docMk/>
          <pc:sldMk cId="1029684144" sldId="257"/>
        </pc:sldMkLst>
        <pc:spChg chg="mod">
          <ac:chgData name="Georges MATHIO" userId="1057b68d-d9cf-4cd5-bc4c-3fe68ec33e97" providerId="ADAL" clId="{6896E697-4535-4548-B5BB-7BF60D63B382}" dt="2023-10-26T13:15:07.700" v="1" actId="26606"/>
          <ac:spMkLst>
            <pc:docMk/>
            <pc:sldMk cId="1029684144" sldId="257"/>
            <ac:spMk id="2" creationId="{B5D39F23-9E5E-3FC9-8F53-3F96A255A95E}"/>
          </ac:spMkLst>
        </pc:spChg>
        <pc:spChg chg="del">
          <ac:chgData name="Georges MATHIO" userId="1057b68d-d9cf-4cd5-bc4c-3fe68ec33e97" providerId="ADAL" clId="{6896E697-4535-4548-B5BB-7BF60D63B382}" dt="2023-10-26T13:14:45.571" v="0"/>
          <ac:spMkLst>
            <pc:docMk/>
            <pc:sldMk cId="1029684144" sldId="257"/>
            <ac:spMk id="3" creationId="{84CB716B-E483-042C-35D2-F2CBBF99143C}"/>
          </ac:spMkLst>
        </pc:spChg>
        <pc:spChg chg="add mod">
          <ac:chgData name="Georges MATHIO" userId="1057b68d-d9cf-4cd5-bc4c-3fe68ec33e97" providerId="ADAL" clId="{6896E697-4535-4548-B5BB-7BF60D63B382}" dt="2023-10-26T13:36:14.492" v="730" actId="20577"/>
          <ac:spMkLst>
            <pc:docMk/>
            <pc:sldMk cId="1029684144" sldId="257"/>
            <ac:spMk id="9" creationId="{7DB127C4-6BEF-994A-4088-80E108A99217}"/>
          </ac:spMkLst>
        </pc:spChg>
        <pc:picChg chg="add mod">
          <ac:chgData name="Georges MATHIO" userId="1057b68d-d9cf-4cd5-bc4c-3fe68ec33e97" providerId="ADAL" clId="{6896E697-4535-4548-B5BB-7BF60D63B382}" dt="2023-10-26T13:15:30.345" v="4" actId="1076"/>
          <ac:picMkLst>
            <pc:docMk/>
            <pc:sldMk cId="1029684144" sldId="257"/>
            <ac:picMk id="5" creationId="{2DF1A251-FB83-C0F4-0593-FA905925C05F}"/>
          </ac:picMkLst>
        </pc:picChg>
      </pc:sldChg>
      <pc:sldChg chg="addSp delSp modSp new mod">
        <pc:chgData name="Georges MATHIO" userId="1057b68d-d9cf-4cd5-bc4c-3fe68ec33e97" providerId="ADAL" clId="{6896E697-4535-4548-B5BB-7BF60D63B382}" dt="2023-10-26T14:11:37.867" v="2689" actId="20577"/>
        <pc:sldMkLst>
          <pc:docMk/>
          <pc:sldMk cId="1554076419" sldId="258"/>
        </pc:sldMkLst>
        <pc:spChg chg="mod">
          <ac:chgData name="Georges MATHIO" userId="1057b68d-d9cf-4cd5-bc4c-3fe68ec33e97" providerId="ADAL" clId="{6896E697-4535-4548-B5BB-7BF60D63B382}" dt="2023-10-26T13:50:16.276" v="1346" actId="1038"/>
          <ac:spMkLst>
            <pc:docMk/>
            <pc:sldMk cId="1554076419" sldId="258"/>
            <ac:spMk id="2" creationId="{8AE1D70E-C040-1542-B36E-7DDF82084F61}"/>
          </ac:spMkLst>
        </pc:spChg>
        <pc:spChg chg="del">
          <ac:chgData name="Georges MATHIO" userId="1057b68d-d9cf-4cd5-bc4c-3fe68ec33e97" providerId="ADAL" clId="{6896E697-4535-4548-B5BB-7BF60D63B382}" dt="2023-10-26T13:22:21.611" v="117" actId="478"/>
          <ac:spMkLst>
            <pc:docMk/>
            <pc:sldMk cId="1554076419" sldId="258"/>
            <ac:spMk id="3" creationId="{CCEA649E-CF4E-CD85-C8AF-E0296B17BA99}"/>
          </ac:spMkLst>
        </pc:spChg>
        <pc:spChg chg="add mod">
          <ac:chgData name="Georges MATHIO" userId="1057b68d-d9cf-4cd5-bc4c-3fe68ec33e97" providerId="ADAL" clId="{6896E697-4535-4548-B5BB-7BF60D63B382}" dt="2023-10-26T13:27:03.540" v="345" actId="1035"/>
          <ac:spMkLst>
            <pc:docMk/>
            <pc:sldMk cId="1554076419" sldId="258"/>
            <ac:spMk id="4" creationId="{5185E7B7-BF77-8FA5-F450-22EF6CADB3AF}"/>
          </ac:spMkLst>
        </pc:spChg>
        <pc:spChg chg="add mod">
          <ac:chgData name="Georges MATHIO" userId="1057b68d-d9cf-4cd5-bc4c-3fe68ec33e97" providerId="ADAL" clId="{6896E697-4535-4548-B5BB-7BF60D63B382}" dt="2023-10-26T13:27:03.540" v="345" actId="1035"/>
          <ac:spMkLst>
            <pc:docMk/>
            <pc:sldMk cId="1554076419" sldId="258"/>
            <ac:spMk id="5" creationId="{EBC66D41-2824-5251-9360-B8C227F88DA6}"/>
          </ac:spMkLst>
        </pc:spChg>
        <pc:spChg chg="add mod">
          <ac:chgData name="Georges MATHIO" userId="1057b68d-d9cf-4cd5-bc4c-3fe68ec33e97" providerId="ADAL" clId="{6896E697-4535-4548-B5BB-7BF60D63B382}" dt="2023-10-26T14:00:38.959" v="2328" actId="14100"/>
          <ac:spMkLst>
            <pc:docMk/>
            <pc:sldMk cId="1554076419" sldId="258"/>
            <ac:spMk id="6" creationId="{35FC96DA-A44D-A097-BC28-168510AB2271}"/>
          </ac:spMkLst>
        </pc:spChg>
        <pc:spChg chg="add mod">
          <ac:chgData name="Georges MATHIO" userId="1057b68d-d9cf-4cd5-bc4c-3fe68ec33e97" providerId="ADAL" clId="{6896E697-4535-4548-B5BB-7BF60D63B382}" dt="2023-10-26T13:27:03.540" v="345" actId="1035"/>
          <ac:spMkLst>
            <pc:docMk/>
            <pc:sldMk cId="1554076419" sldId="258"/>
            <ac:spMk id="7" creationId="{D0A8403C-5777-28EF-83D9-19F6822459A6}"/>
          </ac:spMkLst>
        </pc:spChg>
        <pc:spChg chg="add mod">
          <ac:chgData name="Georges MATHIO" userId="1057b68d-d9cf-4cd5-bc4c-3fe68ec33e97" providerId="ADAL" clId="{6896E697-4535-4548-B5BB-7BF60D63B382}" dt="2023-10-26T13:33:42.475" v="657" actId="20577"/>
          <ac:spMkLst>
            <pc:docMk/>
            <pc:sldMk cId="1554076419" sldId="258"/>
            <ac:spMk id="8" creationId="{8C1BBF7E-EA70-9FE6-C90F-A1284432D1C6}"/>
          </ac:spMkLst>
        </pc:spChg>
        <pc:spChg chg="add del mod">
          <ac:chgData name="Georges MATHIO" userId="1057b68d-d9cf-4cd5-bc4c-3fe68ec33e97" providerId="ADAL" clId="{6896E697-4535-4548-B5BB-7BF60D63B382}" dt="2023-10-26T13:29:02.344" v="373"/>
          <ac:spMkLst>
            <pc:docMk/>
            <pc:sldMk cId="1554076419" sldId="258"/>
            <ac:spMk id="9" creationId="{B3589FF7-0800-014E-47A6-815EE0415BD3}"/>
          </ac:spMkLst>
        </pc:spChg>
        <pc:spChg chg="add del mod">
          <ac:chgData name="Georges MATHIO" userId="1057b68d-d9cf-4cd5-bc4c-3fe68ec33e97" providerId="ADAL" clId="{6896E697-4535-4548-B5BB-7BF60D63B382}" dt="2023-10-26T13:29:01.806" v="372"/>
          <ac:spMkLst>
            <pc:docMk/>
            <pc:sldMk cId="1554076419" sldId="258"/>
            <ac:spMk id="10" creationId="{DFA8BC40-1922-CF33-3FF0-841C7D5CC6D8}"/>
          </ac:spMkLst>
        </pc:spChg>
        <pc:spChg chg="add mod">
          <ac:chgData name="Georges MATHIO" userId="1057b68d-d9cf-4cd5-bc4c-3fe68ec33e97" providerId="ADAL" clId="{6896E697-4535-4548-B5BB-7BF60D63B382}" dt="2023-10-26T13:34:07.586" v="688" actId="20577"/>
          <ac:spMkLst>
            <pc:docMk/>
            <pc:sldMk cId="1554076419" sldId="258"/>
            <ac:spMk id="11" creationId="{3538C984-96B3-4E9A-E4F7-3FC99AFA0885}"/>
          </ac:spMkLst>
        </pc:spChg>
        <pc:spChg chg="add mod">
          <ac:chgData name="Georges MATHIO" userId="1057b68d-d9cf-4cd5-bc4c-3fe68ec33e97" providerId="ADAL" clId="{6896E697-4535-4548-B5BB-7BF60D63B382}" dt="2023-10-26T14:08:26.834" v="2660" actId="404"/>
          <ac:spMkLst>
            <pc:docMk/>
            <pc:sldMk cId="1554076419" sldId="258"/>
            <ac:spMk id="15" creationId="{1685C597-34CB-D272-A180-F815DAC2AE2C}"/>
          </ac:spMkLst>
        </pc:spChg>
        <pc:spChg chg="add mod">
          <ac:chgData name="Georges MATHIO" userId="1057b68d-d9cf-4cd5-bc4c-3fe68ec33e97" providerId="ADAL" clId="{6896E697-4535-4548-B5BB-7BF60D63B382}" dt="2023-10-26T14:11:37.867" v="2689" actId="20577"/>
          <ac:spMkLst>
            <pc:docMk/>
            <pc:sldMk cId="1554076419" sldId="258"/>
            <ac:spMk id="20" creationId="{39F9D3FD-D936-8011-4FE9-236D6D545DC8}"/>
          </ac:spMkLst>
        </pc:spChg>
        <pc:picChg chg="add mod">
          <ac:chgData name="Georges MATHIO" userId="1057b68d-d9cf-4cd5-bc4c-3fe68ec33e97" providerId="ADAL" clId="{6896E697-4535-4548-B5BB-7BF60D63B382}" dt="2023-10-26T14:07:33.809" v="2634" actId="1076"/>
          <ac:picMkLst>
            <pc:docMk/>
            <pc:sldMk cId="1554076419" sldId="258"/>
            <ac:picMk id="14" creationId="{DCF32F33-6E31-C54F-B79D-7B935267ADE7}"/>
          </ac:picMkLst>
        </pc:picChg>
        <pc:picChg chg="add del mod">
          <ac:chgData name="Georges MATHIO" userId="1057b68d-d9cf-4cd5-bc4c-3fe68ec33e97" providerId="ADAL" clId="{6896E697-4535-4548-B5BB-7BF60D63B382}" dt="2023-10-26T14:09:16.569" v="2662"/>
          <ac:picMkLst>
            <pc:docMk/>
            <pc:sldMk cId="1554076419" sldId="258"/>
            <ac:picMk id="17" creationId="{A08BD237-79BA-9359-3E54-302D076396B9}"/>
          </ac:picMkLst>
        </pc:picChg>
        <pc:picChg chg="add mod">
          <ac:chgData name="Georges MATHIO" userId="1057b68d-d9cf-4cd5-bc4c-3fe68ec33e97" providerId="ADAL" clId="{6896E697-4535-4548-B5BB-7BF60D63B382}" dt="2023-10-26T14:11:21.105" v="2667" actId="1076"/>
          <ac:picMkLst>
            <pc:docMk/>
            <pc:sldMk cId="1554076419" sldId="258"/>
            <ac:picMk id="19" creationId="{532C8E65-911C-75A2-6761-FDED691BB28F}"/>
          </ac:picMkLst>
        </pc:picChg>
      </pc:sldChg>
      <pc:sldChg chg="addSp delSp modSp add mod">
        <pc:chgData name="Georges MATHIO" userId="1057b68d-d9cf-4cd5-bc4c-3fe68ec33e97" providerId="ADAL" clId="{6896E697-4535-4548-B5BB-7BF60D63B382}" dt="2023-10-26T14:54:54.547" v="3835" actId="20577"/>
        <pc:sldMkLst>
          <pc:docMk/>
          <pc:sldMk cId="2482283123" sldId="259"/>
        </pc:sldMkLst>
        <pc:spChg chg="mod">
          <ac:chgData name="Georges MATHIO" userId="1057b68d-d9cf-4cd5-bc4c-3fe68ec33e97" providerId="ADAL" clId="{6896E697-4535-4548-B5BB-7BF60D63B382}" dt="2023-10-26T14:01:56.894" v="2364" actId="20577"/>
          <ac:spMkLst>
            <pc:docMk/>
            <pc:sldMk cId="2482283123" sldId="259"/>
            <ac:spMk id="2" creationId="{8AE1D70E-C040-1542-B36E-7DDF82084F61}"/>
          </ac:spMkLst>
        </pc:spChg>
        <pc:spChg chg="add mod">
          <ac:chgData name="Georges MATHIO" userId="1057b68d-d9cf-4cd5-bc4c-3fe68ec33e97" providerId="ADAL" clId="{6896E697-4535-4548-B5BB-7BF60D63B382}" dt="2023-10-26T14:54:54.547" v="3835" actId="20577"/>
          <ac:spMkLst>
            <pc:docMk/>
            <pc:sldMk cId="2482283123" sldId="259"/>
            <ac:spMk id="3" creationId="{B5620FEA-FA3C-B3F6-C2FC-F9D51C3D46CB}"/>
          </ac:spMkLst>
        </pc:spChg>
        <pc:spChg chg="del mod">
          <ac:chgData name="Georges MATHIO" userId="1057b68d-d9cf-4cd5-bc4c-3fe68ec33e97" providerId="ADAL" clId="{6896E697-4535-4548-B5BB-7BF60D63B382}" dt="2023-10-26T13:37:04.525" v="791" actId="478"/>
          <ac:spMkLst>
            <pc:docMk/>
            <pc:sldMk cId="2482283123" sldId="259"/>
            <ac:spMk id="4" creationId="{5185E7B7-BF77-8FA5-F450-22EF6CADB3AF}"/>
          </ac:spMkLst>
        </pc:spChg>
        <pc:spChg chg="del">
          <ac:chgData name="Georges MATHIO" userId="1057b68d-d9cf-4cd5-bc4c-3fe68ec33e97" providerId="ADAL" clId="{6896E697-4535-4548-B5BB-7BF60D63B382}" dt="2023-10-26T13:37:02.586" v="789" actId="478"/>
          <ac:spMkLst>
            <pc:docMk/>
            <pc:sldMk cId="2482283123" sldId="259"/>
            <ac:spMk id="5" creationId="{EBC66D41-2824-5251-9360-B8C227F88DA6}"/>
          </ac:spMkLst>
        </pc:spChg>
        <pc:spChg chg="del">
          <ac:chgData name="Georges MATHIO" userId="1057b68d-d9cf-4cd5-bc4c-3fe68ec33e97" providerId="ADAL" clId="{6896E697-4535-4548-B5BB-7BF60D63B382}" dt="2023-10-26T13:37:05.895" v="792" actId="478"/>
          <ac:spMkLst>
            <pc:docMk/>
            <pc:sldMk cId="2482283123" sldId="259"/>
            <ac:spMk id="6" creationId="{35FC96DA-A44D-A097-BC28-168510AB2271}"/>
          </ac:spMkLst>
        </pc:spChg>
        <pc:spChg chg="del">
          <ac:chgData name="Georges MATHIO" userId="1057b68d-d9cf-4cd5-bc4c-3fe68ec33e97" providerId="ADAL" clId="{6896E697-4535-4548-B5BB-7BF60D63B382}" dt="2023-10-26T13:37:06.610" v="793" actId="478"/>
          <ac:spMkLst>
            <pc:docMk/>
            <pc:sldMk cId="2482283123" sldId="259"/>
            <ac:spMk id="7" creationId="{D0A8403C-5777-28EF-83D9-19F6822459A6}"/>
          </ac:spMkLst>
        </pc:spChg>
        <pc:spChg chg="del">
          <ac:chgData name="Georges MATHIO" userId="1057b68d-d9cf-4cd5-bc4c-3fe68ec33e97" providerId="ADAL" clId="{6896E697-4535-4548-B5BB-7BF60D63B382}" dt="2023-10-26T13:37:08.590" v="794" actId="478"/>
          <ac:spMkLst>
            <pc:docMk/>
            <pc:sldMk cId="2482283123" sldId="259"/>
            <ac:spMk id="8" creationId="{8C1BBF7E-EA70-9FE6-C90F-A1284432D1C6}"/>
          </ac:spMkLst>
        </pc:spChg>
        <pc:spChg chg="add del mod">
          <ac:chgData name="Georges MATHIO" userId="1057b68d-d9cf-4cd5-bc4c-3fe68ec33e97" providerId="ADAL" clId="{6896E697-4535-4548-B5BB-7BF60D63B382}" dt="2023-10-26T14:12:16.654" v="2701"/>
          <ac:spMkLst>
            <pc:docMk/>
            <pc:sldMk cId="2482283123" sldId="259"/>
            <ac:spMk id="9" creationId="{F92C6909-680E-CF22-9519-97912FB02AE3}"/>
          </ac:spMkLst>
        </pc:spChg>
        <pc:spChg chg="add del mod">
          <ac:chgData name="Georges MATHIO" userId="1057b68d-d9cf-4cd5-bc4c-3fe68ec33e97" providerId="ADAL" clId="{6896E697-4535-4548-B5BB-7BF60D63B382}" dt="2023-10-26T14:12:16.654" v="2701"/>
          <ac:spMkLst>
            <pc:docMk/>
            <pc:sldMk cId="2482283123" sldId="259"/>
            <ac:spMk id="10" creationId="{00B98920-E429-EA37-32A1-15F673B7F6C0}"/>
          </ac:spMkLst>
        </pc:spChg>
        <pc:spChg chg="del mod">
          <ac:chgData name="Georges MATHIO" userId="1057b68d-d9cf-4cd5-bc4c-3fe68ec33e97" providerId="ADAL" clId="{6896E697-4535-4548-B5BB-7BF60D63B382}" dt="2023-10-26T13:58:24.509" v="2316" actId="478"/>
          <ac:spMkLst>
            <pc:docMk/>
            <pc:sldMk cId="2482283123" sldId="259"/>
            <ac:spMk id="11" creationId="{3538C984-96B3-4E9A-E4F7-3FC99AFA0885}"/>
          </ac:spMkLst>
        </pc:spChg>
        <pc:spChg chg="add del mod">
          <ac:chgData name="Georges MATHIO" userId="1057b68d-d9cf-4cd5-bc4c-3fe68ec33e97" providerId="ADAL" clId="{6896E697-4535-4548-B5BB-7BF60D63B382}" dt="2023-10-26T14:12:16.654" v="2701"/>
          <ac:spMkLst>
            <pc:docMk/>
            <pc:sldMk cId="2482283123" sldId="259"/>
            <ac:spMk id="12" creationId="{AAB7740C-4FF2-3FB0-C776-B2057AEEDFFA}"/>
          </ac:spMkLst>
        </pc:spChg>
        <pc:spChg chg="add del mod">
          <ac:chgData name="Georges MATHIO" userId="1057b68d-d9cf-4cd5-bc4c-3fe68ec33e97" providerId="ADAL" clId="{6896E697-4535-4548-B5BB-7BF60D63B382}" dt="2023-10-26T14:12:16.654" v="2701"/>
          <ac:spMkLst>
            <pc:docMk/>
            <pc:sldMk cId="2482283123" sldId="259"/>
            <ac:spMk id="13" creationId="{D49EF494-F074-94AF-912E-9F870691ABF9}"/>
          </ac:spMkLst>
        </pc:spChg>
        <pc:spChg chg="add del mod">
          <ac:chgData name="Georges MATHIO" userId="1057b68d-d9cf-4cd5-bc4c-3fe68ec33e97" providerId="ADAL" clId="{6896E697-4535-4548-B5BB-7BF60D63B382}" dt="2023-10-26T14:12:16.654" v="2701"/>
          <ac:spMkLst>
            <pc:docMk/>
            <pc:sldMk cId="2482283123" sldId="259"/>
            <ac:spMk id="15" creationId="{BEB1539C-3ADF-857B-3F60-EA487C2E3A7F}"/>
          </ac:spMkLst>
        </pc:spChg>
        <pc:spChg chg="add del mod">
          <ac:chgData name="Georges MATHIO" userId="1057b68d-d9cf-4cd5-bc4c-3fe68ec33e97" providerId="ADAL" clId="{6896E697-4535-4548-B5BB-7BF60D63B382}" dt="2023-10-26T14:12:16.654" v="2701"/>
          <ac:spMkLst>
            <pc:docMk/>
            <pc:sldMk cId="2482283123" sldId="259"/>
            <ac:spMk id="17" creationId="{42D6C3BB-6244-2D85-38D8-1645F83FC98C}"/>
          </ac:spMkLst>
        </pc:spChg>
        <pc:grpChg chg="add mod">
          <ac:chgData name="Georges MATHIO" userId="1057b68d-d9cf-4cd5-bc4c-3fe68ec33e97" providerId="ADAL" clId="{6896E697-4535-4548-B5BB-7BF60D63B382}" dt="2023-10-26T14:12:16.175" v="2700" actId="164"/>
          <ac:grpSpMkLst>
            <pc:docMk/>
            <pc:sldMk cId="2482283123" sldId="259"/>
            <ac:grpSpMk id="18" creationId="{BB1470EE-36CD-991A-20B0-D926D35A8960}"/>
          </ac:grpSpMkLst>
        </pc:grpChg>
        <pc:picChg chg="add del mod">
          <ac:chgData name="Georges MATHIO" userId="1057b68d-d9cf-4cd5-bc4c-3fe68ec33e97" providerId="ADAL" clId="{6896E697-4535-4548-B5BB-7BF60D63B382}" dt="2023-10-26T14:12:16.654" v="2701"/>
          <ac:picMkLst>
            <pc:docMk/>
            <pc:sldMk cId="2482283123" sldId="259"/>
            <ac:picMk id="14" creationId="{D04D66EA-406C-39DA-86C0-54642E43BC9F}"/>
          </ac:picMkLst>
        </pc:picChg>
        <pc:picChg chg="add del mod">
          <ac:chgData name="Georges MATHIO" userId="1057b68d-d9cf-4cd5-bc4c-3fe68ec33e97" providerId="ADAL" clId="{6896E697-4535-4548-B5BB-7BF60D63B382}" dt="2023-10-26T14:12:16.654" v="2701"/>
          <ac:picMkLst>
            <pc:docMk/>
            <pc:sldMk cId="2482283123" sldId="259"/>
            <ac:picMk id="16" creationId="{C45ADC7C-D46A-59C5-EC42-21934DCBFB40}"/>
          </ac:picMkLst>
        </pc:picChg>
        <pc:picChg chg="add mod">
          <ac:chgData name="Georges MATHIO" userId="1057b68d-d9cf-4cd5-bc4c-3fe68ec33e97" providerId="ADAL" clId="{6896E697-4535-4548-B5BB-7BF60D63B382}" dt="2023-10-26T14:12:59.775" v="2705" actId="1076"/>
          <ac:picMkLst>
            <pc:docMk/>
            <pc:sldMk cId="2482283123" sldId="259"/>
            <ac:picMk id="20" creationId="{9A29B551-7885-5305-AD60-A326E0D0CB63}"/>
          </ac:picMkLst>
        </pc:picChg>
      </pc:sldChg>
      <pc:sldChg chg="addSp delSp modSp add mod">
        <pc:chgData name="Georges MATHIO" userId="1057b68d-d9cf-4cd5-bc4c-3fe68ec33e97" providerId="ADAL" clId="{6896E697-4535-4548-B5BB-7BF60D63B382}" dt="2023-10-26T14:16:24.917" v="2793" actId="1076"/>
        <pc:sldMkLst>
          <pc:docMk/>
          <pc:sldMk cId="319033476" sldId="260"/>
        </pc:sldMkLst>
        <pc:spChg chg="mod">
          <ac:chgData name="Georges MATHIO" userId="1057b68d-d9cf-4cd5-bc4c-3fe68ec33e97" providerId="ADAL" clId="{6896E697-4535-4548-B5BB-7BF60D63B382}" dt="2023-10-26T13:50:00.666" v="1311" actId="1037"/>
          <ac:spMkLst>
            <pc:docMk/>
            <pc:sldMk cId="319033476" sldId="260"/>
            <ac:spMk id="2" creationId="{8AE1D70E-C040-1542-B36E-7DDF82084F61}"/>
          </ac:spMkLst>
        </pc:spChg>
        <pc:spChg chg="del">
          <ac:chgData name="Georges MATHIO" userId="1057b68d-d9cf-4cd5-bc4c-3fe68ec33e97" providerId="ADAL" clId="{6896E697-4535-4548-B5BB-7BF60D63B382}" dt="2023-10-26T13:38:31.551" v="800" actId="478"/>
          <ac:spMkLst>
            <pc:docMk/>
            <pc:sldMk cId="319033476" sldId="260"/>
            <ac:spMk id="4" creationId="{5185E7B7-BF77-8FA5-F450-22EF6CADB3AF}"/>
          </ac:spMkLst>
        </pc:spChg>
        <pc:spChg chg="del">
          <ac:chgData name="Georges MATHIO" userId="1057b68d-d9cf-4cd5-bc4c-3fe68ec33e97" providerId="ADAL" clId="{6896E697-4535-4548-B5BB-7BF60D63B382}" dt="2023-10-26T13:38:31.551" v="800" actId="478"/>
          <ac:spMkLst>
            <pc:docMk/>
            <pc:sldMk cId="319033476" sldId="260"/>
            <ac:spMk id="5" creationId="{EBC66D41-2824-5251-9360-B8C227F88DA6}"/>
          </ac:spMkLst>
        </pc:spChg>
        <pc:spChg chg="del">
          <ac:chgData name="Georges MATHIO" userId="1057b68d-d9cf-4cd5-bc4c-3fe68ec33e97" providerId="ADAL" clId="{6896E697-4535-4548-B5BB-7BF60D63B382}" dt="2023-10-26T13:38:31.551" v="800" actId="478"/>
          <ac:spMkLst>
            <pc:docMk/>
            <pc:sldMk cId="319033476" sldId="260"/>
            <ac:spMk id="6" creationId="{35FC96DA-A44D-A097-BC28-168510AB2271}"/>
          </ac:spMkLst>
        </pc:spChg>
        <pc:spChg chg="del">
          <ac:chgData name="Georges MATHIO" userId="1057b68d-d9cf-4cd5-bc4c-3fe68ec33e97" providerId="ADAL" clId="{6896E697-4535-4548-B5BB-7BF60D63B382}" dt="2023-10-26T13:38:31.551" v="800" actId="478"/>
          <ac:spMkLst>
            <pc:docMk/>
            <pc:sldMk cId="319033476" sldId="260"/>
            <ac:spMk id="7" creationId="{D0A8403C-5777-28EF-83D9-19F6822459A6}"/>
          </ac:spMkLst>
        </pc:spChg>
        <pc:spChg chg="del">
          <ac:chgData name="Georges MATHIO" userId="1057b68d-d9cf-4cd5-bc4c-3fe68ec33e97" providerId="ADAL" clId="{6896E697-4535-4548-B5BB-7BF60D63B382}" dt="2023-10-26T13:38:33.530" v="801" actId="478"/>
          <ac:spMkLst>
            <pc:docMk/>
            <pc:sldMk cId="319033476" sldId="260"/>
            <ac:spMk id="8" creationId="{8C1BBF7E-EA70-9FE6-C90F-A1284432D1C6}"/>
          </ac:spMkLst>
        </pc:spChg>
        <pc:spChg chg="add del mod">
          <ac:chgData name="Georges MATHIO" userId="1057b68d-d9cf-4cd5-bc4c-3fe68ec33e97" providerId="ADAL" clId="{6896E697-4535-4548-B5BB-7BF60D63B382}" dt="2023-10-26T14:15:42.067" v="2754"/>
          <ac:spMkLst>
            <pc:docMk/>
            <pc:sldMk cId="319033476" sldId="260"/>
            <ac:spMk id="9" creationId="{4DD1B261-04A1-1D78-B4EA-3DC942764A4E}"/>
          </ac:spMkLst>
        </pc:spChg>
        <pc:spChg chg="add mod">
          <ac:chgData name="Georges MATHIO" userId="1057b68d-d9cf-4cd5-bc4c-3fe68ec33e97" providerId="ADAL" clId="{6896E697-4535-4548-B5BB-7BF60D63B382}" dt="2023-10-26T14:16:21.677" v="2792" actId="1076"/>
          <ac:spMkLst>
            <pc:docMk/>
            <pc:sldMk cId="319033476" sldId="260"/>
            <ac:spMk id="10" creationId="{C5311046-E730-ED12-CF8A-7238F55775CD}"/>
          </ac:spMkLst>
        </pc:spChg>
        <pc:spChg chg="mod">
          <ac:chgData name="Georges MATHIO" userId="1057b68d-d9cf-4cd5-bc4c-3fe68ec33e97" providerId="ADAL" clId="{6896E697-4535-4548-B5BB-7BF60D63B382}" dt="2023-10-26T14:16:24.917" v="2793" actId="1076"/>
          <ac:spMkLst>
            <pc:docMk/>
            <pc:sldMk cId="319033476" sldId="260"/>
            <ac:spMk id="11" creationId="{3538C984-96B3-4E9A-E4F7-3FC99AFA0885}"/>
          </ac:spMkLst>
        </pc:spChg>
        <pc:picChg chg="add mod">
          <ac:chgData name="Georges MATHIO" userId="1057b68d-d9cf-4cd5-bc4c-3fe68ec33e97" providerId="ADAL" clId="{6896E697-4535-4548-B5BB-7BF60D63B382}" dt="2023-10-26T13:49:50.876" v="1288" actId="1035"/>
          <ac:picMkLst>
            <pc:docMk/>
            <pc:sldMk cId="319033476" sldId="260"/>
            <ac:picMk id="3" creationId="{855F086E-FF23-87F8-0B76-DEB6171DEA92}"/>
          </ac:picMkLst>
        </pc:picChg>
      </pc:sldChg>
      <pc:sldChg chg="addSp delSp modSp add mod ord">
        <pc:chgData name="Georges MATHIO" userId="1057b68d-d9cf-4cd5-bc4c-3fe68ec33e97" providerId="ADAL" clId="{6896E697-4535-4548-B5BB-7BF60D63B382}" dt="2023-10-26T14:54:05.827" v="3749" actId="1036"/>
        <pc:sldMkLst>
          <pc:docMk/>
          <pc:sldMk cId="1018468898" sldId="261"/>
        </pc:sldMkLst>
        <pc:spChg chg="mod">
          <ac:chgData name="Georges MATHIO" userId="1057b68d-d9cf-4cd5-bc4c-3fe68ec33e97" providerId="ADAL" clId="{6896E697-4535-4548-B5BB-7BF60D63B382}" dt="2023-10-26T14:54:05.827" v="3749" actId="1036"/>
          <ac:spMkLst>
            <pc:docMk/>
            <pc:sldMk cId="1018468898" sldId="261"/>
            <ac:spMk id="3" creationId="{B5620FEA-FA3C-B3F6-C2FC-F9D51C3D46CB}"/>
          </ac:spMkLst>
        </pc:spChg>
        <pc:picChg chg="add mod">
          <ac:chgData name="Georges MATHIO" userId="1057b68d-d9cf-4cd5-bc4c-3fe68ec33e97" providerId="ADAL" clId="{6896E697-4535-4548-B5BB-7BF60D63B382}" dt="2023-10-26T14:14:58.275" v="2750" actId="1037"/>
          <ac:picMkLst>
            <pc:docMk/>
            <pc:sldMk cId="1018468898" sldId="261"/>
            <ac:picMk id="4" creationId="{C76545A6-7767-C8CC-4CA3-607E4E2EBCC7}"/>
          </ac:picMkLst>
        </pc:picChg>
        <pc:picChg chg="del">
          <ac:chgData name="Georges MATHIO" userId="1057b68d-d9cf-4cd5-bc4c-3fe68ec33e97" providerId="ADAL" clId="{6896E697-4535-4548-B5BB-7BF60D63B382}" dt="2023-10-26T14:14:55.962" v="2745" actId="478"/>
          <ac:picMkLst>
            <pc:docMk/>
            <pc:sldMk cId="1018468898" sldId="261"/>
            <ac:picMk id="20" creationId="{9A29B551-7885-5305-AD60-A326E0D0CB63}"/>
          </ac:picMkLst>
        </pc:picChg>
      </pc:sldChg>
      <pc:sldChg chg="addSp delSp modSp add mod">
        <pc:chgData name="Georges MATHIO" userId="1057b68d-d9cf-4cd5-bc4c-3fe68ec33e97" providerId="ADAL" clId="{6896E697-4535-4548-B5BB-7BF60D63B382}" dt="2023-10-26T14:38:33.926" v="3521" actId="20577"/>
        <pc:sldMkLst>
          <pc:docMk/>
          <pc:sldMk cId="340622423" sldId="262"/>
        </pc:sldMkLst>
        <pc:spChg chg="mod">
          <ac:chgData name="Georges MATHIO" userId="1057b68d-d9cf-4cd5-bc4c-3fe68ec33e97" providerId="ADAL" clId="{6896E697-4535-4548-B5BB-7BF60D63B382}" dt="2023-10-26T14:27:17.381" v="3377" actId="20577"/>
          <ac:spMkLst>
            <pc:docMk/>
            <pc:sldMk cId="340622423" sldId="262"/>
            <ac:spMk id="2" creationId="{8AE1D70E-C040-1542-B36E-7DDF82084F61}"/>
          </ac:spMkLst>
        </pc:spChg>
        <pc:spChg chg="del">
          <ac:chgData name="Georges MATHIO" userId="1057b68d-d9cf-4cd5-bc4c-3fe68ec33e97" providerId="ADAL" clId="{6896E697-4535-4548-B5BB-7BF60D63B382}" dt="2023-10-26T14:27:51.512" v="3379" actId="478"/>
          <ac:spMkLst>
            <pc:docMk/>
            <pc:sldMk cId="340622423" sldId="262"/>
            <ac:spMk id="10" creationId="{C5311046-E730-ED12-CF8A-7238F55775CD}"/>
          </ac:spMkLst>
        </pc:spChg>
        <pc:spChg chg="del mod">
          <ac:chgData name="Georges MATHIO" userId="1057b68d-d9cf-4cd5-bc4c-3fe68ec33e97" providerId="ADAL" clId="{6896E697-4535-4548-B5BB-7BF60D63B382}" dt="2023-10-26T14:34:34.113" v="3424" actId="478"/>
          <ac:spMkLst>
            <pc:docMk/>
            <pc:sldMk cId="340622423" sldId="262"/>
            <ac:spMk id="11" creationId="{3538C984-96B3-4E9A-E4F7-3FC99AFA0885}"/>
          </ac:spMkLst>
        </pc:spChg>
        <pc:spChg chg="add mod">
          <ac:chgData name="Georges MATHIO" userId="1057b68d-d9cf-4cd5-bc4c-3fe68ec33e97" providerId="ADAL" clId="{6896E697-4535-4548-B5BB-7BF60D63B382}" dt="2023-10-26T14:38:06.863" v="3488" actId="6549"/>
          <ac:spMkLst>
            <pc:docMk/>
            <pc:sldMk cId="340622423" sldId="262"/>
            <ac:spMk id="12" creationId="{43908B09-E598-D7B8-CD3B-61A6FBEF591A}"/>
          </ac:spMkLst>
        </pc:spChg>
        <pc:spChg chg="add mod">
          <ac:chgData name="Georges MATHIO" userId="1057b68d-d9cf-4cd5-bc4c-3fe68ec33e97" providerId="ADAL" clId="{6896E697-4535-4548-B5BB-7BF60D63B382}" dt="2023-10-26T14:38:21.055" v="3505" actId="20577"/>
          <ac:spMkLst>
            <pc:docMk/>
            <pc:sldMk cId="340622423" sldId="262"/>
            <ac:spMk id="13" creationId="{BBB09E6E-C20A-FC71-5E15-FC824D16E47D}"/>
          </ac:spMkLst>
        </pc:spChg>
        <pc:spChg chg="add mod">
          <ac:chgData name="Georges MATHIO" userId="1057b68d-d9cf-4cd5-bc4c-3fe68ec33e97" providerId="ADAL" clId="{6896E697-4535-4548-B5BB-7BF60D63B382}" dt="2023-10-26T14:38:33.926" v="3521" actId="20577"/>
          <ac:spMkLst>
            <pc:docMk/>
            <pc:sldMk cId="340622423" sldId="262"/>
            <ac:spMk id="14" creationId="{7E30C4D4-D051-74FE-764D-C642BFBB0D1E}"/>
          </ac:spMkLst>
        </pc:spChg>
        <pc:picChg chg="del">
          <ac:chgData name="Georges MATHIO" userId="1057b68d-d9cf-4cd5-bc4c-3fe68ec33e97" providerId="ADAL" clId="{6896E697-4535-4548-B5BB-7BF60D63B382}" dt="2023-10-26T14:27:23.520" v="3378" actId="478"/>
          <ac:picMkLst>
            <pc:docMk/>
            <pc:sldMk cId="340622423" sldId="262"/>
            <ac:picMk id="3" creationId="{855F086E-FF23-87F8-0B76-DEB6171DEA92}"/>
          </ac:picMkLst>
        </pc:picChg>
        <pc:picChg chg="add mod modCrop">
          <ac:chgData name="Georges MATHIO" userId="1057b68d-d9cf-4cd5-bc4c-3fe68ec33e97" providerId="ADAL" clId="{6896E697-4535-4548-B5BB-7BF60D63B382}" dt="2023-10-26T14:37:18.828" v="3457" actId="1440"/>
          <ac:picMkLst>
            <pc:docMk/>
            <pc:sldMk cId="340622423" sldId="262"/>
            <ac:picMk id="5" creationId="{3E2F5131-24A0-604B-0D13-F98590C3F2A6}"/>
          </ac:picMkLst>
        </pc:picChg>
        <pc:picChg chg="add mod">
          <ac:chgData name="Georges MATHIO" userId="1057b68d-d9cf-4cd5-bc4c-3fe68ec33e97" providerId="ADAL" clId="{6896E697-4535-4548-B5BB-7BF60D63B382}" dt="2023-10-26T14:37:18.828" v="3457" actId="1440"/>
          <ac:picMkLst>
            <pc:docMk/>
            <pc:sldMk cId="340622423" sldId="262"/>
            <ac:picMk id="7" creationId="{3AEF901F-8D06-D46E-3D89-D6BCC19757B8}"/>
          </ac:picMkLst>
        </pc:picChg>
        <pc:picChg chg="add mod">
          <ac:chgData name="Georges MATHIO" userId="1057b68d-d9cf-4cd5-bc4c-3fe68ec33e97" providerId="ADAL" clId="{6896E697-4535-4548-B5BB-7BF60D63B382}" dt="2023-10-26T14:37:18.828" v="3457" actId="1440"/>
          <ac:picMkLst>
            <pc:docMk/>
            <pc:sldMk cId="340622423" sldId="262"/>
            <ac:picMk id="9" creationId="{7F8E4059-1026-3A37-6555-E8B3B6B351DE}"/>
          </ac:picMkLst>
        </pc:picChg>
      </pc:sldChg>
      <pc:sldChg chg="delSp modSp add mod">
        <pc:chgData name="Georges MATHIO" userId="1057b68d-d9cf-4cd5-bc4c-3fe68ec33e97" providerId="ADAL" clId="{6896E697-4535-4548-B5BB-7BF60D63B382}" dt="2023-10-26T14:56:52.447" v="3926" actId="20577"/>
        <pc:sldMkLst>
          <pc:docMk/>
          <pc:sldMk cId="1455700223" sldId="263"/>
        </pc:sldMkLst>
        <pc:spChg chg="mod">
          <ac:chgData name="Georges MATHIO" userId="1057b68d-d9cf-4cd5-bc4c-3fe68ec33e97" providerId="ADAL" clId="{6896E697-4535-4548-B5BB-7BF60D63B382}" dt="2023-10-26T14:39:17.121" v="3531" actId="20577"/>
          <ac:spMkLst>
            <pc:docMk/>
            <pc:sldMk cId="1455700223" sldId="263"/>
            <ac:spMk id="2" creationId="{8AE1D70E-C040-1542-B36E-7DDF82084F61}"/>
          </ac:spMkLst>
        </pc:spChg>
        <pc:spChg chg="del">
          <ac:chgData name="Georges MATHIO" userId="1057b68d-d9cf-4cd5-bc4c-3fe68ec33e97" providerId="ADAL" clId="{6896E697-4535-4548-B5BB-7BF60D63B382}" dt="2023-10-26T14:39:24.552" v="3535" actId="478"/>
          <ac:spMkLst>
            <pc:docMk/>
            <pc:sldMk cId="1455700223" sldId="263"/>
            <ac:spMk id="12" creationId="{43908B09-E598-D7B8-CD3B-61A6FBEF591A}"/>
          </ac:spMkLst>
        </pc:spChg>
        <pc:spChg chg="del">
          <ac:chgData name="Georges MATHIO" userId="1057b68d-d9cf-4cd5-bc4c-3fe68ec33e97" providerId="ADAL" clId="{6896E697-4535-4548-B5BB-7BF60D63B382}" dt="2023-10-26T14:39:26.012" v="3536" actId="478"/>
          <ac:spMkLst>
            <pc:docMk/>
            <pc:sldMk cId="1455700223" sldId="263"/>
            <ac:spMk id="13" creationId="{BBB09E6E-C20A-FC71-5E15-FC824D16E47D}"/>
          </ac:spMkLst>
        </pc:spChg>
        <pc:spChg chg="mod">
          <ac:chgData name="Georges MATHIO" userId="1057b68d-d9cf-4cd5-bc4c-3fe68ec33e97" providerId="ADAL" clId="{6896E697-4535-4548-B5BB-7BF60D63B382}" dt="2023-10-26T14:56:52.447" v="3926" actId="20577"/>
          <ac:spMkLst>
            <pc:docMk/>
            <pc:sldMk cId="1455700223" sldId="263"/>
            <ac:spMk id="14" creationId="{7E30C4D4-D051-74FE-764D-C642BFBB0D1E}"/>
          </ac:spMkLst>
        </pc:spChg>
        <pc:picChg chg="del">
          <ac:chgData name="Georges MATHIO" userId="1057b68d-d9cf-4cd5-bc4c-3fe68ec33e97" providerId="ADAL" clId="{6896E697-4535-4548-B5BB-7BF60D63B382}" dt="2023-10-26T14:39:19.396" v="3532" actId="478"/>
          <ac:picMkLst>
            <pc:docMk/>
            <pc:sldMk cId="1455700223" sldId="263"/>
            <ac:picMk id="5" creationId="{3E2F5131-24A0-604B-0D13-F98590C3F2A6}"/>
          </ac:picMkLst>
        </pc:picChg>
        <pc:picChg chg="del">
          <ac:chgData name="Georges MATHIO" userId="1057b68d-d9cf-4cd5-bc4c-3fe68ec33e97" providerId="ADAL" clId="{6896E697-4535-4548-B5BB-7BF60D63B382}" dt="2023-10-26T14:39:20.862" v="3534" actId="478"/>
          <ac:picMkLst>
            <pc:docMk/>
            <pc:sldMk cId="1455700223" sldId="263"/>
            <ac:picMk id="7" creationId="{3AEF901F-8D06-D46E-3D89-D6BCC19757B8}"/>
          </ac:picMkLst>
        </pc:picChg>
        <pc:picChg chg="del">
          <ac:chgData name="Georges MATHIO" userId="1057b68d-d9cf-4cd5-bc4c-3fe68ec33e97" providerId="ADAL" clId="{6896E697-4535-4548-B5BB-7BF60D63B382}" dt="2023-10-26T14:39:19.731" v="3533" actId="478"/>
          <ac:picMkLst>
            <pc:docMk/>
            <pc:sldMk cId="1455700223" sldId="263"/>
            <ac:picMk id="9" creationId="{7F8E4059-1026-3A37-6555-E8B3B6B351DE}"/>
          </ac:picMkLst>
        </pc:picChg>
      </pc:sldChg>
      <pc:sldMasterChg chg="addSp delSp modSp mod">
        <pc:chgData name="Georges MATHIO" userId="1057b68d-d9cf-4cd5-bc4c-3fe68ec33e97" providerId="ADAL" clId="{6896E697-4535-4548-B5BB-7BF60D63B382}" dt="2023-11-06T10:26:22.863" v="3928"/>
        <pc:sldMasterMkLst>
          <pc:docMk/>
          <pc:sldMasterMk cId="0" sldId="2147483669"/>
        </pc:sldMasterMkLst>
        <pc:spChg chg="add mod">
          <ac:chgData name="Georges MATHIO" userId="1057b68d-d9cf-4cd5-bc4c-3fe68ec33e97" providerId="ADAL" clId="{6896E697-4535-4548-B5BB-7BF60D63B382}" dt="2023-11-06T10:26:22.863" v="3928"/>
          <ac:spMkLst>
            <pc:docMk/>
            <pc:sldMasterMk cId="0" sldId="2147483669"/>
            <ac:spMk id="7" creationId="{6AA074AB-766A-76FA-FB34-4471F2AFCDAA}"/>
          </ac:spMkLst>
        </pc:spChg>
        <pc:picChg chg="add del mod">
          <ac:chgData name="Georges MATHIO" userId="1057b68d-d9cf-4cd5-bc4c-3fe68ec33e97" providerId="ADAL" clId="{6896E697-4535-4548-B5BB-7BF60D63B382}" dt="2023-11-06T10:26:21.544" v="3927" actId="478"/>
          <ac:picMkLst>
            <pc:docMk/>
            <pc:sldMasterMk cId="0" sldId="2147483669"/>
            <ac:picMk id="8" creationId="{396E9789-E64B-700E-1F72-C4F0350E8E00}"/>
          </ac:picMkLst>
        </pc:picChg>
        <pc:picChg chg="add mod">
          <ac:chgData name="Georges MATHIO" userId="1057b68d-d9cf-4cd5-bc4c-3fe68ec33e97" providerId="ADAL" clId="{6896E697-4535-4548-B5BB-7BF60D63B382}" dt="2023-11-06T10:26:22.863" v="3928"/>
          <ac:picMkLst>
            <pc:docMk/>
            <pc:sldMasterMk cId="0" sldId="2147483669"/>
            <ac:picMk id="9" creationId="{2C6B33F3-733F-89B1-872D-AA751F65B9D6}"/>
          </ac:picMkLst>
        </pc:picChg>
      </pc:sldMasterChg>
    </pc:docChg>
  </pc:docChgLst>
  <pc:docChgLst>
    <pc:chgData name="Georges MATHIO" userId="1057b68d-d9cf-4cd5-bc4c-3fe68ec33e97" providerId="ADAL" clId="{8BCAAD47-39EC-4A39-A166-8E9777C12AD5}"/>
    <pc:docChg chg="modSld">
      <pc:chgData name="Georges MATHIO" userId="1057b68d-d9cf-4cd5-bc4c-3fe68ec33e97" providerId="ADAL" clId="{8BCAAD47-39EC-4A39-A166-8E9777C12AD5}" dt="2024-07-21T21:01:57.905" v="2" actId="20577"/>
      <pc:docMkLst>
        <pc:docMk/>
      </pc:docMkLst>
      <pc:sldChg chg="modSp mod">
        <pc:chgData name="Georges MATHIO" userId="1057b68d-d9cf-4cd5-bc4c-3fe68ec33e97" providerId="ADAL" clId="{8BCAAD47-39EC-4A39-A166-8E9777C12AD5}" dt="2024-07-21T21:01:45.889" v="0" actId="6549"/>
        <pc:sldMkLst>
          <pc:docMk/>
          <pc:sldMk cId="1554076419" sldId="258"/>
        </pc:sldMkLst>
        <pc:spChg chg="mod">
          <ac:chgData name="Georges MATHIO" userId="1057b68d-d9cf-4cd5-bc4c-3fe68ec33e97" providerId="ADAL" clId="{8BCAAD47-39EC-4A39-A166-8E9777C12AD5}" dt="2024-07-21T21:01:45.889" v="0" actId="6549"/>
          <ac:spMkLst>
            <pc:docMk/>
            <pc:sldMk cId="1554076419" sldId="258"/>
            <ac:spMk id="7" creationId="{D0A8403C-5777-28EF-83D9-19F6822459A6}"/>
          </ac:spMkLst>
        </pc:spChg>
      </pc:sldChg>
      <pc:sldChg chg="modSp mod">
        <pc:chgData name="Georges MATHIO" userId="1057b68d-d9cf-4cd5-bc4c-3fe68ec33e97" providerId="ADAL" clId="{8BCAAD47-39EC-4A39-A166-8E9777C12AD5}" dt="2024-07-21T21:01:57.905" v="2" actId="20577"/>
        <pc:sldMkLst>
          <pc:docMk/>
          <pc:sldMk cId="319033476" sldId="260"/>
        </pc:sldMkLst>
        <pc:spChg chg="mod">
          <ac:chgData name="Georges MATHIO" userId="1057b68d-d9cf-4cd5-bc4c-3fe68ec33e97" providerId="ADAL" clId="{8BCAAD47-39EC-4A39-A166-8E9777C12AD5}" dt="2024-07-21T21:01:57.905" v="2" actId="20577"/>
          <ac:spMkLst>
            <pc:docMk/>
            <pc:sldMk cId="319033476" sldId="260"/>
            <ac:spMk id="11" creationId="{3538C984-96B3-4E9A-E4F7-3FC99AFA0885}"/>
          </ac:spMkLst>
        </pc:spChg>
      </pc:sldChg>
    </pc:docChg>
  </pc:docChgLst>
  <pc:docChgLst>
    <pc:chgData name="Georges MATHIO" userId="S::georges.mathio@estia.fr::1057b68d-d9cf-4cd5-bc4c-3fe68ec33e97" providerId="AD" clId="Web-{36ED8768-8026-1B55-FA1B-B63F3BAF7377}"/>
    <pc:docChg chg="modSld">
      <pc:chgData name="Georges MATHIO" userId="S::georges.mathio@estia.fr::1057b68d-d9cf-4cd5-bc4c-3fe68ec33e97" providerId="AD" clId="Web-{36ED8768-8026-1B55-FA1B-B63F3BAF7377}" dt="2023-11-27T16:15:30.705" v="2" actId="20577"/>
      <pc:docMkLst>
        <pc:docMk/>
      </pc:docMkLst>
      <pc:sldChg chg="modSp">
        <pc:chgData name="Georges MATHIO" userId="S::georges.mathio@estia.fr::1057b68d-d9cf-4cd5-bc4c-3fe68ec33e97" providerId="AD" clId="Web-{36ED8768-8026-1B55-FA1B-B63F3BAF7377}" dt="2023-11-27T16:15:30.705" v="2" actId="20577"/>
        <pc:sldMkLst>
          <pc:docMk/>
          <pc:sldMk cId="2482283123" sldId="259"/>
        </pc:sldMkLst>
        <pc:spChg chg="mod">
          <ac:chgData name="Georges MATHIO" userId="S::georges.mathio@estia.fr::1057b68d-d9cf-4cd5-bc4c-3fe68ec33e97" providerId="AD" clId="Web-{36ED8768-8026-1B55-FA1B-B63F3BAF7377}" dt="2023-11-27T16:15:30.705" v="2" actId="20577"/>
          <ac:spMkLst>
            <pc:docMk/>
            <pc:sldMk cId="2482283123" sldId="259"/>
            <ac:spMk id="3" creationId="{B5620FEA-FA3C-B3F6-C2FC-F9D51C3D46CB}"/>
          </ac:spMkLst>
        </pc:spChg>
      </pc:sldChg>
    </pc:docChg>
  </pc:docChgLst>
  <pc:docChgLst>
    <pc:chgData name="Georges MATHIO" userId="1057b68d-d9cf-4cd5-bc4c-3fe68ec33e97" providerId="ADAL" clId="{424CC4A3-94C0-43E4-A801-8F92997663E9}"/>
    <pc:docChg chg="undo redo custSel addSld delSld modSld sldOrd modMainMaster">
      <pc:chgData name="Georges MATHIO" userId="1057b68d-d9cf-4cd5-bc4c-3fe68ec33e97" providerId="ADAL" clId="{424CC4A3-94C0-43E4-A801-8F92997663E9}" dt="2024-09-17T08:06:52.683" v="2903" actId="1076"/>
      <pc:docMkLst>
        <pc:docMk/>
      </pc:docMkLst>
      <pc:sldChg chg="modSp mod">
        <pc:chgData name="Georges MATHIO" userId="1057b68d-d9cf-4cd5-bc4c-3fe68ec33e97" providerId="ADAL" clId="{424CC4A3-94C0-43E4-A801-8F92997663E9}" dt="2024-09-10T13:47:06.195" v="2505" actId="122"/>
        <pc:sldMkLst>
          <pc:docMk/>
          <pc:sldMk cId="2526593619" sldId="256"/>
        </pc:sldMkLst>
        <pc:spChg chg="mod">
          <ac:chgData name="Georges MATHIO" userId="1057b68d-d9cf-4cd5-bc4c-3fe68ec33e97" providerId="ADAL" clId="{424CC4A3-94C0-43E4-A801-8F92997663E9}" dt="2024-09-10T13:47:06.195" v="2505" actId="122"/>
          <ac:spMkLst>
            <pc:docMk/>
            <pc:sldMk cId="2526593619" sldId="256"/>
            <ac:spMk id="2" creationId="{00000000-0000-0000-0000-000000000000}"/>
          </ac:spMkLst>
        </pc:spChg>
        <pc:spChg chg="mod">
          <ac:chgData name="Georges MATHIO" userId="1057b68d-d9cf-4cd5-bc4c-3fe68ec33e97" providerId="ADAL" clId="{424CC4A3-94C0-43E4-A801-8F92997663E9}" dt="2024-08-23T08:57:08.107" v="241" actId="14100"/>
          <ac:spMkLst>
            <pc:docMk/>
            <pc:sldMk cId="2526593619" sldId="256"/>
            <ac:spMk id="3" creationId="{00000000-0000-0000-0000-000000000000}"/>
          </ac:spMkLst>
        </pc:spChg>
      </pc:sldChg>
      <pc:sldChg chg="addSp delSp modSp mod">
        <pc:chgData name="Georges MATHIO" userId="1057b68d-d9cf-4cd5-bc4c-3fe68ec33e97" providerId="ADAL" clId="{424CC4A3-94C0-43E4-A801-8F92997663E9}" dt="2024-09-17T08:06:52.683" v="2903" actId="1076"/>
        <pc:sldMkLst>
          <pc:docMk/>
          <pc:sldMk cId="1554076419" sldId="258"/>
        </pc:sldMkLst>
        <pc:spChg chg="mod">
          <ac:chgData name="Georges MATHIO" userId="1057b68d-d9cf-4cd5-bc4c-3fe68ec33e97" providerId="ADAL" clId="{424CC4A3-94C0-43E4-A801-8F92997663E9}" dt="2024-09-10T13:47:39.936" v="2519" actId="20577"/>
          <ac:spMkLst>
            <pc:docMk/>
            <pc:sldMk cId="1554076419" sldId="258"/>
            <ac:spMk id="2" creationId="{8AE1D70E-C040-1542-B36E-7DDF82084F61}"/>
          </ac:spMkLst>
        </pc:spChg>
        <pc:spChg chg="add mod">
          <ac:chgData name="Georges MATHIO" userId="1057b68d-d9cf-4cd5-bc4c-3fe68ec33e97" providerId="ADAL" clId="{424CC4A3-94C0-43E4-A801-8F92997663E9}" dt="2024-09-10T13:47:22.392" v="2506" actId="1076"/>
          <ac:spMkLst>
            <pc:docMk/>
            <pc:sldMk cId="1554076419" sldId="258"/>
            <ac:spMk id="3" creationId="{28C0A9F3-C74E-8D4C-12C9-FC5B0E07D0F8}"/>
          </ac:spMkLst>
        </pc:spChg>
        <pc:spChg chg="del">
          <ac:chgData name="Georges MATHIO" userId="1057b68d-d9cf-4cd5-bc4c-3fe68ec33e97" providerId="ADAL" clId="{424CC4A3-94C0-43E4-A801-8F92997663E9}" dt="2024-08-23T08:45:57.784" v="1" actId="478"/>
          <ac:spMkLst>
            <pc:docMk/>
            <pc:sldMk cId="1554076419" sldId="258"/>
            <ac:spMk id="4" creationId="{5185E7B7-BF77-8FA5-F450-22EF6CADB3AF}"/>
          </ac:spMkLst>
        </pc:spChg>
        <pc:spChg chg="add mod">
          <ac:chgData name="Georges MATHIO" userId="1057b68d-d9cf-4cd5-bc4c-3fe68ec33e97" providerId="ADAL" clId="{424CC4A3-94C0-43E4-A801-8F92997663E9}" dt="2024-09-17T08:06:52.683" v="2903" actId="1076"/>
          <ac:spMkLst>
            <pc:docMk/>
            <pc:sldMk cId="1554076419" sldId="258"/>
            <ac:spMk id="4" creationId="{C1F42947-5ED0-EAEB-C9CD-C736B9CFC5BC}"/>
          </ac:spMkLst>
        </pc:spChg>
        <pc:spChg chg="del">
          <ac:chgData name="Georges MATHIO" userId="1057b68d-d9cf-4cd5-bc4c-3fe68ec33e97" providerId="ADAL" clId="{424CC4A3-94C0-43E4-A801-8F92997663E9}" dt="2024-08-23T08:46:06.806" v="8" actId="478"/>
          <ac:spMkLst>
            <pc:docMk/>
            <pc:sldMk cId="1554076419" sldId="258"/>
            <ac:spMk id="5" creationId="{EBC66D41-2824-5251-9360-B8C227F88DA6}"/>
          </ac:spMkLst>
        </pc:spChg>
        <pc:spChg chg="del">
          <ac:chgData name="Georges MATHIO" userId="1057b68d-d9cf-4cd5-bc4c-3fe68ec33e97" providerId="ADAL" clId="{424CC4A3-94C0-43E4-A801-8F92997663E9}" dt="2024-08-23T08:46:03.881" v="6" actId="478"/>
          <ac:spMkLst>
            <pc:docMk/>
            <pc:sldMk cId="1554076419" sldId="258"/>
            <ac:spMk id="6" creationId="{35FC96DA-A44D-A097-BC28-168510AB2271}"/>
          </ac:spMkLst>
        </pc:spChg>
        <pc:spChg chg="del">
          <ac:chgData name="Georges MATHIO" userId="1057b68d-d9cf-4cd5-bc4c-3fe68ec33e97" providerId="ADAL" clId="{424CC4A3-94C0-43E4-A801-8F92997663E9}" dt="2024-08-23T08:46:05.568" v="7" actId="478"/>
          <ac:spMkLst>
            <pc:docMk/>
            <pc:sldMk cId="1554076419" sldId="258"/>
            <ac:spMk id="7" creationId="{D0A8403C-5777-28EF-83D9-19F6822459A6}"/>
          </ac:spMkLst>
        </pc:spChg>
        <pc:spChg chg="mod">
          <ac:chgData name="Georges MATHIO" userId="1057b68d-d9cf-4cd5-bc4c-3fe68ec33e97" providerId="ADAL" clId="{424CC4A3-94C0-43E4-A801-8F92997663E9}" dt="2024-08-26T14:55:14.249" v="1701" actId="20577"/>
          <ac:spMkLst>
            <pc:docMk/>
            <pc:sldMk cId="1554076419" sldId="258"/>
            <ac:spMk id="8" creationId="{8C1BBF7E-EA70-9FE6-C90F-A1284432D1C6}"/>
          </ac:spMkLst>
        </pc:spChg>
        <pc:spChg chg="del">
          <ac:chgData name="Georges MATHIO" userId="1057b68d-d9cf-4cd5-bc4c-3fe68ec33e97" providerId="ADAL" clId="{424CC4A3-94C0-43E4-A801-8F92997663E9}" dt="2024-08-23T08:46:13.219" v="10" actId="478"/>
          <ac:spMkLst>
            <pc:docMk/>
            <pc:sldMk cId="1554076419" sldId="258"/>
            <ac:spMk id="11" creationId="{3538C984-96B3-4E9A-E4F7-3FC99AFA0885}"/>
          </ac:spMkLst>
        </pc:spChg>
        <pc:spChg chg="del mod">
          <ac:chgData name="Georges MATHIO" userId="1057b68d-d9cf-4cd5-bc4c-3fe68ec33e97" providerId="ADAL" clId="{424CC4A3-94C0-43E4-A801-8F92997663E9}" dt="2024-08-23T08:46:02.352" v="5" actId="478"/>
          <ac:spMkLst>
            <pc:docMk/>
            <pc:sldMk cId="1554076419" sldId="258"/>
            <ac:spMk id="15" creationId="{1685C597-34CB-D272-A180-F815DAC2AE2C}"/>
          </ac:spMkLst>
        </pc:spChg>
        <pc:spChg chg="del">
          <ac:chgData name="Georges MATHIO" userId="1057b68d-d9cf-4cd5-bc4c-3fe68ec33e97" providerId="ADAL" clId="{424CC4A3-94C0-43E4-A801-8F92997663E9}" dt="2024-08-23T08:46:11.891" v="9" actId="478"/>
          <ac:spMkLst>
            <pc:docMk/>
            <pc:sldMk cId="1554076419" sldId="258"/>
            <ac:spMk id="20" creationId="{39F9D3FD-D936-8011-4FE9-236D6D545DC8}"/>
          </ac:spMkLst>
        </pc:spChg>
        <pc:picChg chg="del">
          <ac:chgData name="Georges MATHIO" userId="1057b68d-d9cf-4cd5-bc4c-3fe68ec33e97" providerId="ADAL" clId="{424CC4A3-94C0-43E4-A801-8F92997663E9}" dt="2024-08-23T08:46:00.910" v="3" actId="478"/>
          <ac:picMkLst>
            <pc:docMk/>
            <pc:sldMk cId="1554076419" sldId="258"/>
            <ac:picMk id="14" creationId="{DCF32F33-6E31-C54F-B79D-7B935267ADE7}"/>
          </ac:picMkLst>
        </pc:picChg>
        <pc:picChg chg="del">
          <ac:chgData name="Georges MATHIO" userId="1057b68d-d9cf-4cd5-bc4c-3fe68ec33e97" providerId="ADAL" clId="{424CC4A3-94C0-43E4-A801-8F92997663E9}" dt="2024-08-23T08:45:58.392" v="2" actId="478"/>
          <ac:picMkLst>
            <pc:docMk/>
            <pc:sldMk cId="1554076419" sldId="258"/>
            <ac:picMk id="19" creationId="{532C8E65-911C-75A2-6761-FDED691BB28F}"/>
          </ac:picMkLst>
        </pc:picChg>
      </pc:sldChg>
      <pc:sldChg chg="modSp add mod">
        <pc:chgData name="Georges MATHIO" userId="1057b68d-d9cf-4cd5-bc4c-3fe68ec33e97" providerId="ADAL" clId="{424CC4A3-94C0-43E4-A801-8F92997663E9}" dt="2024-08-26T13:28:11.160" v="288" actId="20577"/>
        <pc:sldMkLst>
          <pc:docMk/>
          <pc:sldMk cId="698645210" sldId="259"/>
        </pc:sldMkLst>
        <pc:spChg chg="mod">
          <ac:chgData name="Georges MATHIO" userId="1057b68d-d9cf-4cd5-bc4c-3fe68ec33e97" providerId="ADAL" clId="{424CC4A3-94C0-43E4-A801-8F92997663E9}" dt="2024-08-26T13:28:11.160" v="288" actId="20577"/>
          <ac:spMkLst>
            <pc:docMk/>
            <pc:sldMk cId="698645210" sldId="259"/>
            <ac:spMk id="2" creationId="{8AE1D70E-C040-1542-B36E-7DDF82084F61}"/>
          </ac:spMkLst>
        </pc:spChg>
      </pc:sldChg>
      <pc:sldChg chg="del">
        <pc:chgData name="Georges MATHIO" userId="1057b68d-d9cf-4cd5-bc4c-3fe68ec33e97" providerId="ADAL" clId="{424CC4A3-94C0-43E4-A801-8F92997663E9}" dt="2024-08-23T08:45:55.536" v="0" actId="47"/>
        <pc:sldMkLst>
          <pc:docMk/>
          <pc:sldMk cId="2482283123" sldId="259"/>
        </pc:sldMkLst>
      </pc:sldChg>
      <pc:sldChg chg="del">
        <pc:chgData name="Georges MATHIO" userId="1057b68d-d9cf-4cd5-bc4c-3fe68ec33e97" providerId="ADAL" clId="{424CC4A3-94C0-43E4-A801-8F92997663E9}" dt="2024-08-23T08:45:55.536" v="0" actId="47"/>
        <pc:sldMkLst>
          <pc:docMk/>
          <pc:sldMk cId="319033476" sldId="260"/>
        </pc:sldMkLst>
      </pc:sldChg>
      <pc:sldChg chg="add del">
        <pc:chgData name="Georges MATHIO" userId="1057b68d-d9cf-4cd5-bc4c-3fe68ec33e97" providerId="ADAL" clId="{424CC4A3-94C0-43E4-A801-8F92997663E9}" dt="2024-08-26T13:28:20.346" v="290"/>
        <pc:sldMkLst>
          <pc:docMk/>
          <pc:sldMk cId="1988650519" sldId="260"/>
        </pc:sldMkLst>
      </pc:sldChg>
      <pc:sldChg chg="addSp modSp add mod">
        <pc:chgData name="Georges MATHIO" userId="1057b68d-d9cf-4cd5-bc4c-3fe68ec33e97" providerId="ADAL" clId="{424CC4A3-94C0-43E4-A801-8F92997663E9}" dt="2024-08-26T14:43:27.977" v="1001" actId="404"/>
        <pc:sldMkLst>
          <pc:docMk/>
          <pc:sldMk cId="2019018920" sldId="260"/>
        </pc:sldMkLst>
        <pc:spChg chg="mod">
          <ac:chgData name="Georges MATHIO" userId="1057b68d-d9cf-4cd5-bc4c-3fe68ec33e97" providerId="ADAL" clId="{424CC4A3-94C0-43E4-A801-8F92997663E9}" dt="2024-08-26T13:28:38.706" v="305" actId="20577"/>
          <ac:spMkLst>
            <pc:docMk/>
            <pc:sldMk cId="2019018920" sldId="260"/>
            <ac:spMk id="2" creationId="{8AE1D70E-C040-1542-B36E-7DDF82084F61}"/>
          </ac:spMkLst>
        </pc:spChg>
        <pc:spChg chg="add mod">
          <ac:chgData name="Georges MATHIO" userId="1057b68d-d9cf-4cd5-bc4c-3fe68ec33e97" providerId="ADAL" clId="{424CC4A3-94C0-43E4-A801-8F92997663E9}" dt="2024-08-26T14:43:27.977" v="1001" actId="404"/>
          <ac:spMkLst>
            <pc:docMk/>
            <pc:sldMk cId="2019018920" sldId="260"/>
            <ac:spMk id="4" creationId="{1B592B4A-DDE3-D9B2-8B96-0E6FC72E6FB2}"/>
          </ac:spMkLst>
        </pc:spChg>
        <pc:spChg chg="mod">
          <ac:chgData name="Georges MATHIO" userId="1057b68d-d9cf-4cd5-bc4c-3fe68ec33e97" providerId="ADAL" clId="{424CC4A3-94C0-43E4-A801-8F92997663E9}" dt="2024-08-26T13:47:33.411" v="513" actId="20577"/>
          <ac:spMkLst>
            <pc:docMk/>
            <pc:sldMk cId="2019018920" sldId="260"/>
            <ac:spMk id="8" creationId="{8C1BBF7E-EA70-9FE6-C90F-A1284432D1C6}"/>
          </ac:spMkLst>
        </pc:spChg>
      </pc:sldChg>
      <pc:sldChg chg="del">
        <pc:chgData name="Georges MATHIO" userId="1057b68d-d9cf-4cd5-bc4c-3fe68ec33e97" providerId="ADAL" clId="{424CC4A3-94C0-43E4-A801-8F92997663E9}" dt="2024-08-23T08:45:55.536" v="0" actId="47"/>
        <pc:sldMkLst>
          <pc:docMk/>
          <pc:sldMk cId="1018468898" sldId="261"/>
        </pc:sldMkLst>
      </pc:sldChg>
      <pc:sldChg chg="modSp add mod">
        <pc:chgData name="Georges MATHIO" userId="1057b68d-d9cf-4cd5-bc4c-3fe68ec33e97" providerId="ADAL" clId="{424CC4A3-94C0-43E4-A801-8F92997663E9}" dt="2024-08-26T14:45:53.593" v="1249" actId="20577"/>
        <pc:sldMkLst>
          <pc:docMk/>
          <pc:sldMk cId="4161449416" sldId="261"/>
        </pc:sldMkLst>
        <pc:spChg chg="mod">
          <ac:chgData name="Georges MATHIO" userId="1057b68d-d9cf-4cd5-bc4c-3fe68ec33e97" providerId="ADAL" clId="{424CC4A3-94C0-43E4-A801-8F92997663E9}" dt="2024-08-26T13:48:18.155" v="552" actId="14100"/>
          <ac:spMkLst>
            <pc:docMk/>
            <pc:sldMk cId="4161449416" sldId="261"/>
            <ac:spMk id="2" creationId="{8AE1D70E-C040-1542-B36E-7DDF82084F61}"/>
          </ac:spMkLst>
        </pc:spChg>
        <pc:spChg chg="mod">
          <ac:chgData name="Georges MATHIO" userId="1057b68d-d9cf-4cd5-bc4c-3fe68ec33e97" providerId="ADAL" clId="{424CC4A3-94C0-43E4-A801-8F92997663E9}" dt="2024-08-26T14:43:20.246" v="1000" actId="404"/>
          <ac:spMkLst>
            <pc:docMk/>
            <pc:sldMk cId="4161449416" sldId="261"/>
            <ac:spMk id="4" creationId="{1B592B4A-DDE3-D9B2-8B96-0E6FC72E6FB2}"/>
          </ac:spMkLst>
        </pc:spChg>
        <pc:spChg chg="mod">
          <ac:chgData name="Georges MATHIO" userId="1057b68d-d9cf-4cd5-bc4c-3fe68ec33e97" providerId="ADAL" clId="{424CC4A3-94C0-43E4-A801-8F92997663E9}" dt="2024-08-26T14:45:53.593" v="1249" actId="20577"/>
          <ac:spMkLst>
            <pc:docMk/>
            <pc:sldMk cId="4161449416" sldId="261"/>
            <ac:spMk id="8" creationId="{8C1BBF7E-EA70-9FE6-C90F-A1284432D1C6}"/>
          </ac:spMkLst>
        </pc:spChg>
      </pc:sldChg>
      <pc:sldChg chg="del">
        <pc:chgData name="Georges MATHIO" userId="1057b68d-d9cf-4cd5-bc4c-3fe68ec33e97" providerId="ADAL" clId="{424CC4A3-94C0-43E4-A801-8F92997663E9}" dt="2024-08-23T08:45:55.536" v="0" actId="47"/>
        <pc:sldMkLst>
          <pc:docMk/>
          <pc:sldMk cId="340622423" sldId="262"/>
        </pc:sldMkLst>
      </pc:sldChg>
      <pc:sldChg chg="modSp add mod">
        <pc:chgData name="Georges MATHIO" userId="1057b68d-d9cf-4cd5-bc4c-3fe68ec33e97" providerId="ADAL" clId="{424CC4A3-94C0-43E4-A801-8F92997663E9}" dt="2024-08-26T14:49:38.158" v="1525" actId="20577"/>
        <pc:sldMkLst>
          <pc:docMk/>
          <pc:sldMk cId="3587356529" sldId="262"/>
        </pc:sldMkLst>
        <pc:spChg chg="mod">
          <ac:chgData name="Georges MATHIO" userId="1057b68d-d9cf-4cd5-bc4c-3fe68ec33e97" providerId="ADAL" clId="{424CC4A3-94C0-43E4-A801-8F92997663E9}" dt="2024-08-26T14:46:57.592" v="1300" actId="20577"/>
          <ac:spMkLst>
            <pc:docMk/>
            <pc:sldMk cId="3587356529" sldId="262"/>
            <ac:spMk id="2" creationId="{8AE1D70E-C040-1542-B36E-7DDF82084F61}"/>
          </ac:spMkLst>
        </pc:spChg>
        <pc:spChg chg="mod">
          <ac:chgData name="Georges MATHIO" userId="1057b68d-d9cf-4cd5-bc4c-3fe68ec33e97" providerId="ADAL" clId="{424CC4A3-94C0-43E4-A801-8F92997663E9}" dt="2024-08-26T14:49:38.158" v="1525" actId="20577"/>
          <ac:spMkLst>
            <pc:docMk/>
            <pc:sldMk cId="3587356529" sldId="262"/>
            <ac:spMk id="8" creationId="{8C1BBF7E-EA70-9FE6-C90F-A1284432D1C6}"/>
          </ac:spMkLst>
        </pc:spChg>
      </pc:sldChg>
      <pc:sldChg chg="modSp add mod">
        <pc:chgData name="Georges MATHIO" userId="1057b68d-d9cf-4cd5-bc4c-3fe68ec33e97" providerId="ADAL" clId="{424CC4A3-94C0-43E4-A801-8F92997663E9}" dt="2024-08-26T14:57:04.050" v="1875" actId="20577"/>
        <pc:sldMkLst>
          <pc:docMk/>
          <pc:sldMk cId="631768457" sldId="263"/>
        </pc:sldMkLst>
        <pc:spChg chg="mod">
          <ac:chgData name="Georges MATHIO" userId="1057b68d-d9cf-4cd5-bc4c-3fe68ec33e97" providerId="ADAL" clId="{424CC4A3-94C0-43E4-A801-8F92997663E9}" dt="2024-08-26T14:53:57.023" v="1552" actId="20577"/>
          <ac:spMkLst>
            <pc:docMk/>
            <pc:sldMk cId="631768457" sldId="263"/>
            <ac:spMk id="2" creationId="{8AE1D70E-C040-1542-B36E-7DDF82084F61}"/>
          </ac:spMkLst>
        </pc:spChg>
        <pc:spChg chg="mod">
          <ac:chgData name="Georges MATHIO" userId="1057b68d-d9cf-4cd5-bc4c-3fe68ec33e97" providerId="ADAL" clId="{424CC4A3-94C0-43E4-A801-8F92997663E9}" dt="2024-08-26T14:57:04.050" v="1875" actId="20577"/>
          <ac:spMkLst>
            <pc:docMk/>
            <pc:sldMk cId="631768457" sldId="263"/>
            <ac:spMk id="8" creationId="{8C1BBF7E-EA70-9FE6-C90F-A1284432D1C6}"/>
          </ac:spMkLst>
        </pc:spChg>
      </pc:sldChg>
      <pc:sldChg chg="del">
        <pc:chgData name="Georges MATHIO" userId="1057b68d-d9cf-4cd5-bc4c-3fe68ec33e97" providerId="ADAL" clId="{424CC4A3-94C0-43E4-A801-8F92997663E9}" dt="2024-08-23T08:45:55.536" v="0" actId="47"/>
        <pc:sldMkLst>
          <pc:docMk/>
          <pc:sldMk cId="1455700223" sldId="263"/>
        </pc:sldMkLst>
      </pc:sldChg>
      <pc:sldChg chg="modSp new mod">
        <pc:chgData name="Georges MATHIO" userId="1057b68d-d9cf-4cd5-bc4c-3fe68ec33e97" providerId="ADAL" clId="{424CC4A3-94C0-43E4-A801-8F92997663E9}" dt="2024-08-26T15:03:26.142" v="1990" actId="20577"/>
        <pc:sldMkLst>
          <pc:docMk/>
          <pc:sldMk cId="3585669407" sldId="264"/>
        </pc:sldMkLst>
        <pc:spChg chg="mod">
          <ac:chgData name="Georges MATHIO" userId="1057b68d-d9cf-4cd5-bc4c-3fe68ec33e97" providerId="ADAL" clId="{424CC4A3-94C0-43E4-A801-8F92997663E9}" dt="2024-08-26T15:02:42.067" v="1900" actId="20577"/>
          <ac:spMkLst>
            <pc:docMk/>
            <pc:sldMk cId="3585669407" sldId="264"/>
            <ac:spMk id="2" creationId="{4B9CE9B4-22C2-D0D1-22E3-996C300FC99A}"/>
          </ac:spMkLst>
        </pc:spChg>
        <pc:spChg chg="mod">
          <ac:chgData name="Georges MATHIO" userId="1057b68d-d9cf-4cd5-bc4c-3fe68ec33e97" providerId="ADAL" clId="{424CC4A3-94C0-43E4-A801-8F92997663E9}" dt="2024-08-26T15:03:26.142" v="1990" actId="20577"/>
          <ac:spMkLst>
            <pc:docMk/>
            <pc:sldMk cId="3585669407" sldId="264"/>
            <ac:spMk id="3" creationId="{562509FB-3375-6A4D-FF92-5EB987E5EE04}"/>
          </ac:spMkLst>
        </pc:spChg>
      </pc:sldChg>
      <pc:sldChg chg="del">
        <pc:chgData name="Georges MATHIO" userId="1057b68d-d9cf-4cd5-bc4c-3fe68ec33e97" providerId="ADAL" clId="{424CC4A3-94C0-43E4-A801-8F92997663E9}" dt="2024-08-23T08:45:55.536" v="0" actId="47"/>
        <pc:sldMkLst>
          <pc:docMk/>
          <pc:sldMk cId="4167943880" sldId="264"/>
        </pc:sldMkLst>
      </pc:sldChg>
      <pc:sldChg chg="modSp add mod">
        <pc:chgData name="Georges MATHIO" userId="1057b68d-d9cf-4cd5-bc4c-3fe68ec33e97" providerId="ADAL" clId="{424CC4A3-94C0-43E4-A801-8F92997663E9}" dt="2024-08-26T15:11:40.995" v="2295" actId="5793"/>
        <pc:sldMkLst>
          <pc:docMk/>
          <pc:sldMk cId="2440634833" sldId="265"/>
        </pc:sldMkLst>
        <pc:spChg chg="mod">
          <ac:chgData name="Georges MATHIO" userId="1057b68d-d9cf-4cd5-bc4c-3fe68ec33e97" providerId="ADAL" clId="{424CC4A3-94C0-43E4-A801-8F92997663E9}" dt="2024-08-26T15:03:48.845" v="2009" actId="20577"/>
          <ac:spMkLst>
            <pc:docMk/>
            <pc:sldMk cId="2440634833" sldId="265"/>
            <ac:spMk id="2" creationId="{4B9CE9B4-22C2-D0D1-22E3-996C300FC99A}"/>
          </ac:spMkLst>
        </pc:spChg>
        <pc:spChg chg="mod">
          <ac:chgData name="Georges MATHIO" userId="1057b68d-d9cf-4cd5-bc4c-3fe68ec33e97" providerId="ADAL" clId="{424CC4A3-94C0-43E4-A801-8F92997663E9}" dt="2024-08-26T15:11:40.995" v="2295" actId="5793"/>
          <ac:spMkLst>
            <pc:docMk/>
            <pc:sldMk cId="2440634833" sldId="265"/>
            <ac:spMk id="3" creationId="{562509FB-3375-6A4D-FF92-5EB987E5EE04}"/>
          </ac:spMkLst>
        </pc:spChg>
      </pc:sldChg>
      <pc:sldChg chg="del">
        <pc:chgData name="Georges MATHIO" userId="1057b68d-d9cf-4cd5-bc4c-3fe68ec33e97" providerId="ADAL" clId="{424CC4A3-94C0-43E4-A801-8F92997663E9}" dt="2024-08-23T08:45:55.536" v="0" actId="47"/>
        <pc:sldMkLst>
          <pc:docMk/>
          <pc:sldMk cId="3870140485" sldId="265"/>
        </pc:sldMkLst>
      </pc:sldChg>
      <pc:sldChg chg="modSp new mod">
        <pc:chgData name="Georges MATHIO" userId="1057b68d-d9cf-4cd5-bc4c-3fe68ec33e97" providerId="ADAL" clId="{424CC4A3-94C0-43E4-A801-8F92997663E9}" dt="2024-08-26T15:12:55.657" v="2414" actId="20577"/>
        <pc:sldMkLst>
          <pc:docMk/>
          <pc:sldMk cId="1447089258" sldId="266"/>
        </pc:sldMkLst>
        <pc:spChg chg="mod">
          <ac:chgData name="Georges MATHIO" userId="1057b68d-d9cf-4cd5-bc4c-3fe68ec33e97" providerId="ADAL" clId="{424CC4A3-94C0-43E4-A801-8F92997663E9}" dt="2024-08-26T15:11:55.873" v="2319" actId="20577"/>
          <ac:spMkLst>
            <pc:docMk/>
            <pc:sldMk cId="1447089258" sldId="266"/>
            <ac:spMk id="2" creationId="{682D4D2C-FCC1-E2D0-433D-C04CA78A746B}"/>
          </ac:spMkLst>
        </pc:spChg>
        <pc:spChg chg="mod">
          <ac:chgData name="Georges MATHIO" userId="1057b68d-d9cf-4cd5-bc4c-3fe68ec33e97" providerId="ADAL" clId="{424CC4A3-94C0-43E4-A801-8F92997663E9}" dt="2024-08-26T15:12:55.657" v="2414" actId="20577"/>
          <ac:spMkLst>
            <pc:docMk/>
            <pc:sldMk cId="1447089258" sldId="266"/>
            <ac:spMk id="3" creationId="{5545E4FC-79EF-1577-7D6D-21CFB5111596}"/>
          </ac:spMkLst>
        </pc:spChg>
      </pc:sldChg>
      <pc:sldChg chg="del">
        <pc:chgData name="Georges MATHIO" userId="1057b68d-d9cf-4cd5-bc4c-3fe68ec33e97" providerId="ADAL" clId="{424CC4A3-94C0-43E4-A801-8F92997663E9}" dt="2024-08-23T08:45:55.536" v="0" actId="47"/>
        <pc:sldMkLst>
          <pc:docMk/>
          <pc:sldMk cId="1487403360" sldId="266"/>
        </pc:sldMkLst>
      </pc:sldChg>
      <pc:sldChg chg="modSp new mod">
        <pc:chgData name="Georges MATHIO" userId="1057b68d-d9cf-4cd5-bc4c-3fe68ec33e97" providerId="ADAL" clId="{424CC4A3-94C0-43E4-A801-8F92997663E9}" dt="2024-08-27T07:03:38.654" v="2504" actId="20577"/>
        <pc:sldMkLst>
          <pc:docMk/>
          <pc:sldMk cId="3988114519" sldId="267"/>
        </pc:sldMkLst>
        <pc:spChg chg="mod">
          <ac:chgData name="Georges MATHIO" userId="1057b68d-d9cf-4cd5-bc4c-3fe68ec33e97" providerId="ADAL" clId="{424CC4A3-94C0-43E4-A801-8F92997663E9}" dt="2024-08-26T15:13:46.344" v="2494" actId="20577"/>
          <ac:spMkLst>
            <pc:docMk/>
            <pc:sldMk cId="3988114519" sldId="267"/>
            <ac:spMk id="2" creationId="{B51FBBAB-DC1E-B2C0-C211-2F7122862320}"/>
          </ac:spMkLst>
        </pc:spChg>
        <pc:spChg chg="mod">
          <ac:chgData name="Georges MATHIO" userId="1057b68d-d9cf-4cd5-bc4c-3fe68ec33e97" providerId="ADAL" clId="{424CC4A3-94C0-43E4-A801-8F92997663E9}" dt="2024-08-27T07:03:38.654" v="2504" actId="20577"/>
          <ac:spMkLst>
            <pc:docMk/>
            <pc:sldMk cId="3988114519" sldId="267"/>
            <ac:spMk id="3" creationId="{EE484CE1-CF8F-90DE-E23F-C3FC92DA6BE9}"/>
          </ac:spMkLst>
        </pc:spChg>
      </pc:sldChg>
      <pc:sldChg chg="addSp modSp add mod ord">
        <pc:chgData name="Georges MATHIO" userId="1057b68d-d9cf-4cd5-bc4c-3fe68ec33e97" providerId="ADAL" clId="{424CC4A3-94C0-43E4-A801-8F92997663E9}" dt="2024-09-10T14:28:36.901" v="2834" actId="1076"/>
        <pc:sldMkLst>
          <pc:docMk/>
          <pc:sldMk cId="787731320" sldId="268"/>
        </pc:sldMkLst>
        <pc:spChg chg="mod">
          <ac:chgData name="Georges MATHIO" userId="1057b68d-d9cf-4cd5-bc4c-3fe68ec33e97" providerId="ADAL" clId="{424CC4A3-94C0-43E4-A801-8F92997663E9}" dt="2024-09-10T14:25:08.637" v="2782" actId="20577"/>
          <ac:spMkLst>
            <pc:docMk/>
            <pc:sldMk cId="787731320" sldId="268"/>
            <ac:spMk id="2" creationId="{8AE1D70E-C040-1542-B36E-7DDF82084F61}"/>
          </ac:spMkLst>
        </pc:spChg>
        <pc:spChg chg="add mod">
          <ac:chgData name="Georges MATHIO" userId="1057b68d-d9cf-4cd5-bc4c-3fe68ec33e97" providerId="ADAL" clId="{424CC4A3-94C0-43E4-A801-8F92997663E9}" dt="2024-09-10T14:28:36.901" v="2834" actId="1076"/>
          <ac:spMkLst>
            <pc:docMk/>
            <pc:sldMk cId="787731320" sldId="268"/>
            <ac:spMk id="4" creationId="{B12E9B66-52C5-03E4-5864-B43250107E4B}"/>
          </ac:spMkLst>
        </pc:spChg>
        <pc:spChg chg="mod">
          <ac:chgData name="Georges MATHIO" userId="1057b68d-d9cf-4cd5-bc4c-3fe68ec33e97" providerId="ADAL" clId="{424CC4A3-94C0-43E4-A801-8F92997663E9}" dt="2024-09-10T14:26:55.397" v="2811" actId="20577"/>
          <ac:spMkLst>
            <pc:docMk/>
            <pc:sldMk cId="787731320" sldId="268"/>
            <ac:spMk id="8" creationId="{8C1BBF7E-EA70-9FE6-C90F-A1284432D1C6}"/>
          </ac:spMkLst>
        </pc:spChg>
      </pc:sldChg>
      <pc:sldMasterChg chg="addSp delSp modSp mod modSldLayout">
        <pc:chgData name="Georges MATHIO" userId="1057b68d-d9cf-4cd5-bc4c-3fe68ec33e97" providerId="ADAL" clId="{424CC4A3-94C0-43E4-A801-8F92997663E9}" dt="2024-08-23T08:56:45.269" v="239"/>
        <pc:sldMasterMkLst>
          <pc:docMk/>
          <pc:sldMasterMk cId="0" sldId="2147483648"/>
        </pc:sldMasterMkLst>
        <pc:spChg chg="mod">
          <ac:chgData name="Georges MATHIO" userId="1057b68d-d9cf-4cd5-bc4c-3fe68ec33e97" providerId="ADAL" clId="{424CC4A3-94C0-43E4-A801-8F92997663E9}" dt="2024-08-23T08:48:36.644" v="89" actId="14100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Georges MATHIO" userId="1057b68d-d9cf-4cd5-bc4c-3fe68ec33e97" providerId="ADAL" clId="{424CC4A3-94C0-43E4-A801-8F92997663E9}" dt="2024-08-23T08:52:49.362" v="111" actId="242"/>
          <ac:spMkLst>
            <pc:docMk/>
            <pc:sldMasterMk cId="0" sldId="2147483648"/>
            <ac:spMk id="3" creationId="{00000000-0000-0000-0000-000000000000}"/>
          </ac:spMkLst>
        </pc:spChg>
        <pc:spChg chg="add del">
          <ac:chgData name="Georges MATHIO" userId="1057b68d-d9cf-4cd5-bc4c-3fe68ec33e97" providerId="ADAL" clId="{424CC4A3-94C0-43E4-A801-8F92997663E9}" dt="2024-08-23T08:56:33.388" v="233" actId="478"/>
          <ac:spMkLst>
            <pc:docMk/>
            <pc:sldMasterMk cId="0" sldId="2147483648"/>
            <ac:spMk id="4" creationId="{00000000-0000-0000-0000-000000000000}"/>
          </ac:spMkLst>
        </pc:spChg>
        <pc:spChg chg="add del">
          <ac:chgData name="Georges MATHIO" userId="1057b68d-d9cf-4cd5-bc4c-3fe68ec33e97" providerId="ADAL" clId="{424CC4A3-94C0-43E4-A801-8F92997663E9}" dt="2024-08-23T08:56:33.388" v="233" actId="478"/>
          <ac:spMkLst>
            <pc:docMk/>
            <pc:sldMasterMk cId="0" sldId="2147483648"/>
            <ac:spMk id="5" creationId="{00000000-0000-0000-0000-000000000000}"/>
          </ac:spMkLst>
        </pc:spChg>
        <pc:spChg chg="add del">
          <ac:chgData name="Georges MATHIO" userId="1057b68d-d9cf-4cd5-bc4c-3fe68ec33e97" providerId="ADAL" clId="{424CC4A3-94C0-43E4-A801-8F92997663E9}" dt="2024-08-23T08:56:33.388" v="233" actId="478"/>
          <ac:spMkLst>
            <pc:docMk/>
            <pc:sldMasterMk cId="0" sldId="2147483648"/>
            <ac:spMk id="6" creationId="{00000000-0000-0000-0000-000000000000}"/>
          </ac:spMkLst>
        </pc:spChg>
        <pc:picChg chg="add del mod">
          <ac:chgData name="Georges MATHIO" userId="1057b68d-d9cf-4cd5-bc4c-3fe68ec33e97" providerId="ADAL" clId="{424CC4A3-94C0-43E4-A801-8F92997663E9}" dt="2024-08-23T08:53:53.387" v="168" actId="478"/>
          <ac:picMkLst>
            <pc:docMk/>
            <pc:sldMasterMk cId="0" sldId="2147483648"/>
            <ac:picMk id="8" creationId="{0F51C33F-AA97-9554-C008-370ACF36E71F}"/>
          </ac:picMkLst>
        </pc:picChg>
        <pc:picChg chg="add del mod">
          <ac:chgData name="Georges MATHIO" userId="1057b68d-d9cf-4cd5-bc4c-3fe68ec33e97" providerId="ADAL" clId="{424CC4A3-94C0-43E4-A801-8F92997663E9}" dt="2024-08-23T08:53:52.669" v="167" actId="478"/>
          <ac:picMkLst>
            <pc:docMk/>
            <pc:sldMasterMk cId="0" sldId="2147483648"/>
            <ac:picMk id="10" creationId="{E064BDF9-A4F4-E395-C863-B08AC5761598}"/>
          </ac:picMkLst>
        </pc:picChg>
        <pc:picChg chg="add del mod">
          <ac:chgData name="Georges MATHIO" userId="1057b68d-d9cf-4cd5-bc4c-3fe68ec33e97" providerId="ADAL" clId="{424CC4A3-94C0-43E4-A801-8F92997663E9}" dt="2024-08-23T08:53:54.062" v="169" actId="478"/>
          <ac:picMkLst>
            <pc:docMk/>
            <pc:sldMasterMk cId="0" sldId="2147483648"/>
            <ac:picMk id="11" creationId="{154E8207-70F1-A47D-4832-0363BB96D820}"/>
          </ac:picMkLst>
        </pc:picChg>
        <pc:picChg chg="add del mod">
          <ac:chgData name="Georges MATHIO" userId="1057b68d-d9cf-4cd5-bc4c-3fe68ec33e97" providerId="ADAL" clId="{424CC4A3-94C0-43E4-A801-8F92997663E9}" dt="2024-08-23T08:54:00.618" v="185" actId="478"/>
          <ac:picMkLst>
            <pc:docMk/>
            <pc:sldMasterMk cId="0" sldId="2147483648"/>
            <ac:picMk id="12" creationId="{6BEE9CDA-72BD-2F9C-5B70-1E0E9D709902}"/>
          </ac:picMkLst>
        </pc:picChg>
        <pc:picChg chg="add del mod">
          <ac:chgData name="Georges MATHIO" userId="1057b68d-d9cf-4cd5-bc4c-3fe68ec33e97" providerId="ADAL" clId="{424CC4A3-94C0-43E4-A801-8F92997663E9}" dt="2024-08-23T08:54:00.367" v="184" actId="478"/>
          <ac:picMkLst>
            <pc:docMk/>
            <pc:sldMasterMk cId="0" sldId="2147483648"/>
            <ac:picMk id="13" creationId="{C4F116F8-1C5F-2478-CF28-0D3810A2C0BF}"/>
          </ac:picMkLst>
        </pc:picChg>
        <pc:picChg chg="add del mod">
          <ac:chgData name="Georges MATHIO" userId="1057b68d-d9cf-4cd5-bc4c-3fe68ec33e97" providerId="ADAL" clId="{424CC4A3-94C0-43E4-A801-8F92997663E9}" dt="2024-08-23T08:54:00.115" v="183" actId="478"/>
          <ac:picMkLst>
            <pc:docMk/>
            <pc:sldMasterMk cId="0" sldId="2147483648"/>
            <ac:picMk id="14" creationId="{3B315E94-0EE6-264A-0C80-15892819303C}"/>
          </ac:picMkLst>
        </pc:picChg>
        <pc:picChg chg="add del mod">
          <ac:chgData name="Georges MATHIO" userId="1057b68d-d9cf-4cd5-bc4c-3fe68ec33e97" providerId="ADAL" clId="{424CC4A3-94C0-43E4-A801-8F92997663E9}" dt="2024-08-23T08:53:59.872" v="182" actId="478"/>
          <ac:picMkLst>
            <pc:docMk/>
            <pc:sldMasterMk cId="0" sldId="2147483648"/>
            <ac:picMk id="15" creationId="{C7BE079D-D6E8-D758-B4D8-609C8926028F}"/>
          </ac:picMkLst>
        </pc:picChg>
        <pc:picChg chg="add del mod">
          <ac:chgData name="Georges MATHIO" userId="1057b68d-d9cf-4cd5-bc4c-3fe68ec33e97" providerId="ADAL" clId="{424CC4A3-94C0-43E4-A801-8F92997663E9}" dt="2024-08-23T08:53:59.620" v="181" actId="478"/>
          <ac:picMkLst>
            <pc:docMk/>
            <pc:sldMasterMk cId="0" sldId="2147483648"/>
            <ac:picMk id="16" creationId="{9D10609D-E47A-E211-4A44-1BD9C19420F3}"/>
          </ac:picMkLst>
        </pc:picChg>
        <pc:picChg chg="add del mod">
          <ac:chgData name="Georges MATHIO" userId="1057b68d-d9cf-4cd5-bc4c-3fe68ec33e97" providerId="ADAL" clId="{424CC4A3-94C0-43E4-A801-8F92997663E9}" dt="2024-08-23T08:53:59.361" v="180" actId="478"/>
          <ac:picMkLst>
            <pc:docMk/>
            <pc:sldMasterMk cId="0" sldId="2147483648"/>
            <ac:picMk id="17" creationId="{9848AACD-3448-AA2C-D3B6-D19CD662C1C5}"/>
          </ac:picMkLst>
        </pc:picChg>
        <pc:picChg chg="add del mod">
          <ac:chgData name="Georges MATHIO" userId="1057b68d-d9cf-4cd5-bc4c-3fe68ec33e97" providerId="ADAL" clId="{424CC4A3-94C0-43E4-A801-8F92997663E9}" dt="2024-08-23T08:53:59.086" v="179" actId="478"/>
          <ac:picMkLst>
            <pc:docMk/>
            <pc:sldMasterMk cId="0" sldId="2147483648"/>
            <ac:picMk id="18" creationId="{CD9274E4-FE25-816F-EF9C-8F159E4B7A06}"/>
          </ac:picMkLst>
        </pc:picChg>
        <pc:picChg chg="add del mod">
          <ac:chgData name="Georges MATHIO" userId="1057b68d-d9cf-4cd5-bc4c-3fe68ec33e97" providerId="ADAL" clId="{424CC4A3-94C0-43E4-A801-8F92997663E9}" dt="2024-08-23T08:53:58.811" v="178" actId="478"/>
          <ac:picMkLst>
            <pc:docMk/>
            <pc:sldMasterMk cId="0" sldId="2147483648"/>
            <ac:picMk id="19" creationId="{211322F9-76E5-3C52-5BBB-06779E1281BA}"/>
          </ac:picMkLst>
        </pc:picChg>
        <pc:picChg chg="add del mod">
          <ac:chgData name="Georges MATHIO" userId="1057b68d-d9cf-4cd5-bc4c-3fe68ec33e97" providerId="ADAL" clId="{424CC4A3-94C0-43E4-A801-8F92997663E9}" dt="2024-08-23T08:53:58.565" v="177" actId="478"/>
          <ac:picMkLst>
            <pc:docMk/>
            <pc:sldMasterMk cId="0" sldId="2147483648"/>
            <ac:picMk id="20" creationId="{67FBDBD6-A2EE-714F-E67B-EBB279EAAB6B}"/>
          </ac:picMkLst>
        </pc:picChg>
        <pc:picChg chg="add del mod">
          <ac:chgData name="Georges MATHIO" userId="1057b68d-d9cf-4cd5-bc4c-3fe68ec33e97" providerId="ADAL" clId="{424CC4A3-94C0-43E4-A801-8F92997663E9}" dt="2024-08-23T08:53:58.270" v="176" actId="478"/>
          <ac:picMkLst>
            <pc:docMk/>
            <pc:sldMasterMk cId="0" sldId="2147483648"/>
            <ac:picMk id="21" creationId="{42AD6290-1316-6813-34FF-E1C9D9077900}"/>
          </ac:picMkLst>
        </pc:picChg>
        <pc:picChg chg="add del mod">
          <ac:chgData name="Georges MATHIO" userId="1057b68d-d9cf-4cd5-bc4c-3fe68ec33e97" providerId="ADAL" clId="{424CC4A3-94C0-43E4-A801-8F92997663E9}" dt="2024-08-23T08:53:58.040" v="175" actId="478"/>
          <ac:picMkLst>
            <pc:docMk/>
            <pc:sldMasterMk cId="0" sldId="2147483648"/>
            <ac:picMk id="22" creationId="{5A50F741-28CB-9C4D-B5EB-773CFF34A906}"/>
          </ac:picMkLst>
        </pc:picChg>
        <pc:picChg chg="add del mod">
          <ac:chgData name="Georges MATHIO" userId="1057b68d-d9cf-4cd5-bc4c-3fe68ec33e97" providerId="ADAL" clId="{424CC4A3-94C0-43E4-A801-8F92997663E9}" dt="2024-08-23T08:53:55.122" v="170" actId="478"/>
          <ac:picMkLst>
            <pc:docMk/>
            <pc:sldMasterMk cId="0" sldId="2147483648"/>
            <ac:picMk id="23" creationId="{46561F19-5383-6157-7D81-19F51E506E53}"/>
          </ac:picMkLst>
        </pc:picChg>
        <pc:picChg chg="add del mod">
          <ac:chgData name="Georges MATHIO" userId="1057b68d-d9cf-4cd5-bc4c-3fe68ec33e97" providerId="ADAL" clId="{424CC4A3-94C0-43E4-A801-8F92997663E9}" dt="2024-08-23T08:53:57.732" v="174" actId="478"/>
          <ac:picMkLst>
            <pc:docMk/>
            <pc:sldMasterMk cId="0" sldId="2147483648"/>
            <ac:picMk id="24" creationId="{CB54F99D-DB95-38D6-F8D7-D3BB9F681E53}"/>
          </ac:picMkLst>
        </pc:picChg>
        <pc:picChg chg="add del mod">
          <ac:chgData name="Georges MATHIO" userId="1057b68d-d9cf-4cd5-bc4c-3fe68ec33e97" providerId="ADAL" clId="{424CC4A3-94C0-43E4-A801-8F92997663E9}" dt="2024-08-23T08:53:57.446" v="173" actId="478"/>
          <ac:picMkLst>
            <pc:docMk/>
            <pc:sldMasterMk cId="0" sldId="2147483648"/>
            <ac:picMk id="25" creationId="{09D11005-3436-9F92-91A1-159495BD09EA}"/>
          </ac:picMkLst>
        </pc:picChg>
        <pc:picChg chg="add del mod">
          <ac:chgData name="Georges MATHIO" userId="1057b68d-d9cf-4cd5-bc4c-3fe68ec33e97" providerId="ADAL" clId="{424CC4A3-94C0-43E4-A801-8F92997663E9}" dt="2024-08-23T08:53:57.076" v="172" actId="478"/>
          <ac:picMkLst>
            <pc:docMk/>
            <pc:sldMasterMk cId="0" sldId="2147483648"/>
            <ac:picMk id="26" creationId="{026A7858-07DF-3C22-305B-D9020CC4D0D0}"/>
          </ac:picMkLst>
        </pc:picChg>
        <pc:picChg chg="add del mod">
          <ac:chgData name="Georges MATHIO" userId="1057b68d-d9cf-4cd5-bc4c-3fe68ec33e97" providerId="ADAL" clId="{424CC4A3-94C0-43E4-A801-8F92997663E9}" dt="2024-08-23T08:53:56.606" v="171" actId="478"/>
          <ac:picMkLst>
            <pc:docMk/>
            <pc:sldMasterMk cId="0" sldId="2147483648"/>
            <ac:picMk id="27" creationId="{67E9D7AA-9F28-70C0-63EF-6A7FA42295F3}"/>
          </ac:picMkLst>
        </pc:picChg>
        <pc:picChg chg="add del mod">
          <ac:chgData name="Georges MATHIO" userId="1057b68d-d9cf-4cd5-bc4c-3fe68ec33e97" providerId="ADAL" clId="{424CC4A3-94C0-43E4-A801-8F92997663E9}" dt="2024-08-23T08:54:07.272" v="201" actId="478"/>
          <ac:picMkLst>
            <pc:docMk/>
            <pc:sldMasterMk cId="0" sldId="2147483648"/>
            <ac:picMk id="28" creationId="{B67C7EC4-0E3D-EE58-E079-688E10495508}"/>
          </ac:picMkLst>
        </pc:picChg>
        <pc:picChg chg="add del mod">
          <ac:chgData name="Georges MATHIO" userId="1057b68d-d9cf-4cd5-bc4c-3fe68ec33e97" providerId="ADAL" clId="{424CC4A3-94C0-43E4-A801-8F92997663E9}" dt="2024-08-23T08:54:06.979" v="200" actId="478"/>
          <ac:picMkLst>
            <pc:docMk/>
            <pc:sldMasterMk cId="0" sldId="2147483648"/>
            <ac:picMk id="29" creationId="{5F051A44-0031-11D9-3A39-7C72B34CDFF0}"/>
          </ac:picMkLst>
        </pc:picChg>
        <pc:picChg chg="add del mod">
          <ac:chgData name="Georges MATHIO" userId="1057b68d-d9cf-4cd5-bc4c-3fe68ec33e97" providerId="ADAL" clId="{424CC4A3-94C0-43E4-A801-8F92997663E9}" dt="2024-08-23T08:54:06.732" v="199" actId="478"/>
          <ac:picMkLst>
            <pc:docMk/>
            <pc:sldMasterMk cId="0" sldId="2147483648"/>
            <ac:picMk id="30" creationId="{4283C224-2784-07AD-3A22-F367ED1D6D28}"/>
          </ac:picMkLst>
        </pc:picChg>
        <pc:picChg chg="add del mod">
          <ac:chgData name="Georges MATHIO" userId="1057b68d-d9cf-4cd5-bc4c-3fe68ec33e97" providerId="ADAL" clId="{424CC4A3-94C0-43E4-A801-8F92997663E9}" dt="2024-08-23T08:54:06.461" v="198" actId="478"/>
          <ac:picMkLst>
            <pc:docMk/>
            <pc:sldMasterMk cId="0" sldId="2147483648"/>
            <ac:picMk id="31" creationId="{274C6931-467F-A9B2-C382-BF8027150F50}"/>
          </ac:picMkLst>
        </pc:picChg>
        <pc:picChg chg="add del mod">
          <ac:chgData name="Georges MATHIO" userId="1057b68d-d9cf-4cd5-bc4c-3fe68ec33e97" providerId="ADAL" clId="{424CC4A3-94C0-43E4-A801-8F92997663E9}" dt="2024-08-23T08:54:06.190" v="197" actId="478"/>
          <ac:picMkLst>
            <pc:docMk/>
            <pc:sldMasterMk cId="0" sldId="2147483648"/>
            <ac:picMk id="32" creationId="{94EA0710-D4C3-1277-8988-5F65B803C00F}"/>
          </ac:picMkLst>
        </pc:picChg>
        <pc:picChg chg="add del mod">
          <ac:chgData name="Georges MATHIO" userId="1057b68d-d9cf-4cd5-bc4c-3fe68ec33e97" providerId="ADAL" clId="{424CC4A3-94C0-43E4-A801-8F92997663E9}" dt="2024-08-23T08:54:05.919" v="196" actId="478"/>
          <ac:picMkLst>
            <pc:docMk/>
            <pc:sldMasterMk cId="0" sldId="2147483648"/>
            <ac:picMk id="33" creationId="{6CA6952E-BA27-529B-B34B-0EF9917416B8}"/>
          </ac:picMkLst>
        </pc:picChg>
        <pc:picChg chg="add del mod">
          <ac:chgData name="Georges MATHIO" userId="1057b68d-d9cf-4cd5-bc4c-3fe68ec33e97" providerId="ADAL" clId="{424CC4A3-94C0-43E4-A801-8F92997663E9}" dt="2024-08-23T08:54:05.648" v="195" actId="478"/>
          <ac:picMkLst>
            <pc:docMk/>
            <pc:sldMasterMk cId="0" sldId="2147483648"/>
            <ac:picMk id="34" creationId="{88F17029-6F81-AAD7-06B7-664D92F0F2CE}"/>
          </ac:picMkLst>
        </pc:picChg>
        <pc:picChg chg="add del mod">
          <ac:chgData name="Georges MATHIO" userId="1057b68d-d9cf-4cd5-bc4c-3fe68ec33e97" providerId="ADAL" clId="{424CC4A3-94C0-43E4-A801-8F92997663E9}" dt="2024-08-23T08:54:05.358" v="194" actId="478"/>
          <ac:picMkLst>
            <pc:docMk/>
            <pc:sldMasterMk cId="0" sldId="2147483648"/>
            <ac:picMk id="35" creationId="{1E1B1913-FF9A-4DA3-A5E0-7F8C663045C5}"/>
          </ac:picMkLst>
        </pc:picChg>
        <pc:picChg chg="add del mod">
          <ac:chgData name="Georges MATHIO" userId="1057b68d-d9cf-4cd5-bc4c-3fe68ec33e97" providerId="ADAL" clId="{424CC4A3-94C0-43E4-A801-8F92997663E9}" dt="2024-08-23T08:54:04.977" v="193" actId="478"/>
          <ac:picMkLst>
            <pc:docMk/>
            <pc:sldMasterMk cId="0" sldId="2147483648"/>
            <ac:picMk id="36" creationId="{2ED2B59A-2077-4BC7-11E2-4C338F5FC8FA}"/>
          </ac:picMkLst>
        </pc:picChg>
        <pc:picChg chg="add del mod">
          <ac:chgData name="Georges MATHIO" userId="1057b68d-d9cf-4cd5-bc4c-3fe68ec33e97" providerId="ADAL" clId="{424CC4A3-94C0-43E4-A801-8F92997663E9}" dt="2024-08-23T08:54:04.164" v="192" actId="478"/>
          <ac:picMkLst>
            <pc:docMk/>
            <pc:sldMasterMk cId="0" sldId="2147483648"/>
            <ac:picMk id="37" creationId="{0E98A1CE-E44A-861C-A80C-F29DBC0824D3}"/>
          </ac:picMkLst>
        </pc:picChg>
        <pc:picChg chg="add del mod">
          <ac:chgData name="Georges MATHIO" userId="1057b68d-d9cf-4cd5-bc4c-3fe68ec33e97" providerId="ADAL" clId="{424CC4A3-94C0-43E4-A801-8F92997663E9}" dt="2024-08-23T08:54:03.828" v="191" actId="478"/>
          <ac:picMkLst>
            <pc:docMk/>
            <pc:sldMasterMk cId="0" sldId="2147483648"/>
            <ac:picMk id="38" creationId="{3CD13574-17EE-A682-2644-0972E83B1515}"/>
          </ac:picMkLst>
        </pc:picChg>
        <pc:picChg chg="add del mod">
          <ac:chgData name="Georges MATHIO" userId="1057b68d-d9cf-4cd5-bc4c-3fe68ec33e97" providerId="ADAL" clId="{424CC4A3-94C0-43E4-A801-8F92997663E9}" dt="2024-08-23T08:54:03.580" v="190" actId="478"/>
          <ac:picMkLst>
            <pc:docMk/>
            <pc:sldMasterMk cId="0" sldId="2147483648"/>
            <ac:picMk id="39" creationId="{7CAABB4E-3A63-6357-C264-2473528BF185}"/>
          </ac:picMkLst>
        </pc:picChg>
        <pc:picChg chg="add del mod">
          <ac:chgData name="Georges MATHIO" userId="1057b68d-d9cf-4cd5-bc4c-3fe68ec33e97" providerId="ADAL" clId="{424CC4A3-94C0-43E4-A801-8F92997663E9}" dt="2024-08-23T08:54:03.332" v="189" actId="478"/>
          <ac:picMkLst>
            <pc:docMk/>
            <pc:sldMasterMk cId="0" sldId="2147483648"/>
            <ac:picMk id="40" creationId="{07ACCEDF-F56D-1F67-B1E4-83ED2BAADE31}"/>
          </ac:picMkLst>
        </pc:picChg>
        <pc:picChg chg="add del mod">
          <ac:chgData name="Georges MATHIO" userId="1057b68d-d9cf-4cd5-bc4c-3fe68ec33e97" providerId="ADAL" clId="{424CC4A3-94C0-43E4-A801-8F92997663E9}" dt="2024-08-23T08:54:03.089" v="188" actId="478"/>
          <ac:picMkLst>
            <pc:docMk/>
            <pc:sldMasterMk cId="0" sldId="2147483648"/>
            <ac:picMk id="41" creationId="{3D50217C-35C2-8309-4957-0EACABFD3767}"/>
          </ac:picMkLst>
        </pc:picChg>
        <pc:picChg chg="add del mod">
          <ac:chgData name="Georges MATHIO" userId="1057b68d-d9cf-4cd5-bc4c-3fe68ec33e97" providerId="ADAL" clId="{424CC4A3-94C0-43E4-A801-8F92997663E9}" dt="2024-08-23T08:54:02.837" v="187" actId="478"/>
          <ac:picMkLst>
            <pc:docMk/>
            <pc:sldMasterMk cId="0" sldId="2147483648"/>
            <ac:picMk id="42" creationId="{AAE4F9C7-009E-C5B0-C595-F669719749D3}"/>
          </ac:picMkLst>
        </pc:picChg>
        <pc:picChg chg="add del mod">
          <ac:chgData name="Georges MATHIO" userId="1057b68d-d9cf-4cd5-bc4c-3fe68ec33e97" providerId="ADAL" clId="{424CC4A3-94C0-43E4-A801-8F92997663E9}" dt="2024-08-23T08:54:02.502" v="186" actId="478"/>
          <ac:picMkLst>
            <pc:docMk/>
            <pc:sldMasterMk cId="0" sldId="2147483648"/>
            <ac:picMk id="43" creationId="{8CA3CD9D-4B55-DFFA-FB64-A225DEFE5AAA}"/>
          </ac:picMkLst>
        </pc:picChg>
        <pc:picChg chg="add del mod">
          <ac:chgData name="Georges MATHIO" userId="1057b68d-d9cf-4cd5-bc4c-3fe68ec33e97" providerId="ADAL" clId="{424CC4A3-94C0-43E4-A801-8F92997663E9}" dt="2024-08-23T08:54:20.481" v="203" actId="478"/>
          <ac:picMkLst>
            <pc:docMk/>
            <pc:sldMasterMk cId="0" sldId="2147483648"/>
            <ac:picMk id="44" creationId="{76F20058-CB51-9BCF-66D8-A69D0CBA05A1}"/>
          </ac:picMkLst>
        </pc:picChg>
        <pc:picChg chg="add del mod">
          <ac:chgData name="Georges MATHIO" userId="1057b68d-d9cf-4cd5-bc4c-3fe68ec33e97" providerId="ADAL" clId="{424CC4A3-94C0-43E4-A801-8F92997663E9}" dt="2024-08-23T08:54:52.855" v="208" actId="478"/>
          <ac:picMkLst>
            <pc:docMk/>
            <pc:sldMasterMk cId="0" sldId="2147483648"/>
            <ac:picMk id="45" creationId="{29CC7BCC-8F9F-1BF5-23DC-3A37AC4A54C0}"/>
          </ac:picMkLst>
        </pc:picChg>
        <pc:sldLayoutChg chg="addSp delSp modSp mod">
          <pc:chgData name="Georges MATHIO" userId="1057b68d-d9cf-4cd5-bc4c-3fe68ec33e97" providerId="ADAL" clId="{424CC4A3-94C0-43E4-A801-8F92997663E9}" dt="2024-08-23T08:56:34.014" v="236" actId="478"/>
          <pc:sldLayoutMkLst>
            <pc:docMk/>
            <pc:sldMasterMk cId="0" sldId="2147483648"/>
            <pc:sldLayoutMk cId="0" sldId="2147483649"/>
          </pc:sldLayoutMkLst>
          <pc:spChg chg="add del">
            <ac:chgData name="Georges MATHIO" userId="1057b68d-d9cf-4cd5-bc4c-3fe68ec33e97" providerId="ADAL" clId="{424CC4A3-94C0-43E4-A801-8F92997663E9}" dt="2024-08-23T08:52:58.450" v="127" actId="478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  <pc:spChg chg="add del">
            <ac:chgData name="Georges MATHIO" userId="1057b68d-d9cf-4cd5-bc4c-3fe68ec33e97" providerId="ADAL" clId="{424CC4A3-94C0-43E4-A801-8F92997663E9}" dt="2024-08-23T08:52:52.399" v="116" actId="478"/>
            <ac:spMkLst>
              <pc:docMk/>
              <pc:sldMasterMk cId="0" sldId="2147483648"/>
              <pc:sldLayoutMk cId="0" sldId="2147483649"/>
              <ac:spMk id="3" creationId="{00000000-0000-0000-0000-000000000000}"/>
            </ac:spMkLst>
          </pc:spChg>
          <pc:spChg chg="add del">
            <ac:chgData name="Georges MATHIO" userId="1057b68d-d9cf-4cd5-bc4c-3fe68ec33e97" providerId="ADAL" clId="{424CC4A3-94C0-43E4-A801-8F92997663E9}" dt="2024-08-23T08:56:33.793" v="235" actId="478"/>
            <ac:spMkLst>
              <pc:docMk/>
              <pc:sldMasterMk cId="0" sldId="2147483648"/>
              <pc:sldLayoutMk cId="0" sldId="2147483649"/>
              <ac:spMk id="4" creationId="{00000000-0000-0000-0000-000000000000}"/>
            </ac:spMkLst>
          </pc:spChg>
          <pc:spChg chg="add del">
            <ac:chgData name="Georges MATHIO" userId="1057b68d-d9cf-4cd5-bc4c-3fe68ec33e97" providerId="ADAL" clId="{424CC4A3-94C0-43E4-A801-8F92997663E9}" dt="2024-08-23T08:56:33.589" v="234" actId="478"/>
            <ac:spMkLst>
              <pc:docMk/>
              <pc:sldMasterMk cId="0" sldId="2147483648"/>
              <pc:sldLayoutMk cId="0" sldId="2147483649"/>
              <ac:spMk id="5" creationId="{00000000-0000-0000-0000-000000000000}"/>
            </ac:spMkLst>
          </pc:spChg>
          <pc:spChg chg="add del mod">
            <ac:chgData name="Georges MATHIO" userId="1057b68d-d9cf-4cd5-bc4c-3fe68ec33e97" providerId="ADAL" clId="{424CC4A3-94C0-43E4-A801-8F92997663E9}" dt="2024-08-23T08:56:34.014" v="236" actId="478"/>
            <ac:spMkLst>
              <pc:docMk/>
              <pc:sldMasterMk cId="0" sldId="2147483648"/>
              <pc:sldLayoutMk cId="0" sldId="2147483649"/>
              <ac:spMk id="6" creationId="{00000000-0000-0000-0000-000000000000}"/>
            </ac:spMkLst>
          </pc:spChg>
          <pc:picChg chg="add del">
            <ac:chgData name="Georges MATHIO" userId="1057b68d-d9cf-4cd5-bc4c-3fe68ec33e97" providerId="ADAL" clId="{424CC4A3-94C0-43E4-A801-8F92997663E9}" dt="2024-08-23T08:53:44.237" v="166" actId="478"/>
            <ac:picMkLst>
              <pc:docMk/>
              <pc:sldMasterMk cId="0" sldId="2147483648"/>
              <pc:sldLayoutMk cId="0" sldId="2147483649"/>
              <ac:picMk id="7" creationId="{00000000-0000-0000-0000-000000000000}"/>
            </ac:picMkLst>
          </pc:picChg>
          <pc:picChg chg="add mod ord">
            <ac:chgData name="Georges MATHIO" userId="1057b68d-d9cf-4cd5-bc4c-3fe68ec33e97" providerId="ADAL" clId="{424CC4A3-94C0-43E4-A801-8F92997663E9}" dt="2024-08-23T08:56:33.184" v="232" actId="167"/>
            <ac:picMkLst>
              <pc:docMk/>
              <pc:sldMasterMk cId="0" sldId="2147483648"/>
              <pc:sldLayoutMk cId="0" sldId="2147483649"/>
              <ac:picMk id="8" creationId="{6E3A0FE5-C39A-1C49-86B6-D92A234AE4B7}"/>
            </ac:picMkLst>
          </pc:picChg>
          <pc:picChg chg="add mod">
            <ac:chgData name="Georges MATHIO" userId="1057b68d-d9cf-4cd5-bc4c-3fe68ec33e97" providerId="ADAL" clId="{424CC4A3-94C0-43E4-A801-8F92997663E9}" dt="2024-08-23T08:54:41.138" v="206"/>
            <ac:picMkLst>
              <pc:docMk/>
              <pc:sldMasterMk cId="0" sldId="2147483648"/>
              <pc:sldLayoutMk cId="0" sldId="2147483649"/>
              <ac:picMk id="9" creationId="{3F729055-8133-87FB-66B4-579C0EA28CF3}"/>
            </ac:picMkLst>
          </pc:picChg>
        </pc:sldLayoutChg>
        <pc:sldLayoutChg chg="addSp delSp modSp mod">
          <pc:chgData name="Georges MATHIO" userId="1057b68d-d9cf-4cd5-bc4c-3fe68ec33e97" providerId="ADAL" clId="{424CC4A3-94C0-43E4-A801-8F92997663E9}" dt="2024-08-23T08:56:45.269" v="239"/>
          <pc:sldLayoutMkLst>
            <pc:docMk/>
            <pc:sldMasterMk cId="0" sldId="2147483648"/>
            <pc:sldLayoutMk cId="0" sldId="2147483650"/>
          </pc:sldLayoutMkLst>
          <pc:spChg chg="add del">
            <ac:chgData name="Georges MATHIO" userId="1057b68d-d9cf-4cd5-bc4c-3fe68ec33e97" providerId="ADAL" clId="{424CC4A3-94C0-43E4-A801-8F92997663E9}" dt="2024-08-23T08:56:33.005" v="231" actId="478"/>
            <ac:spMkLst>
              <pc:docMk/>
              <pc:sldMasterMk cId="0" sldId="2147483648"/>
              <pc:sldLayoutMk cId="0" sldId="2147483650"/>
              <ac:spMk id="4" creationId="{00000000-0000-0000-0000-000000000000}"/>
            </ac:spMkLst>
          </pc:spChg>
          <pc:spChg chg="add del">
            <ac:chgData name="Georges MATHIO" userId="1057b68d-d9cf-4cd5-bc4c-3fe68ec33e97" providerId="ADAL" clId="{424CC4A3-94C0-43E4-A801-8F92997663E9}" dt="2024-08-23T08:56:33.005" v="231" actId="478"/>
            <ac:spMkLst>
              <pc:docMk/>
              <pc:sldMasterMk cId="0" sldId="2147483648"/>
              <pc:sldLayoutMk cId="0" sldId="2147483650"/>
              <ac:spMk id="5" creationId="{00000000-0000-0000-0000-000000000000}"/>
            </ac:spMkLst>
          </pc:spChg>
          <pc:spChg chg="add del">
            <ac:chgData name="Georges MATHIO" userId="1057b68d-d9cf-4cd5-bc4c-3fe68ec33e97" providerId="ADAL" clId="{424CC4A3-94C0-43E4-A801-8F92997663E9}" dt="2024-08-23T08:56:33.005" v="231" actId="478"/>
            <ac:spMkLst>
              <pc:docMk/>
              <pc:sldMasterMk cId="0" sldId="2147483648"/>
              <pc:sldLayoutMk cId="0" sldId="2147483650"/>
              <ac:spMk id="6" creationId="{00000000-0000-0000-0000-000000000000}"/>
            </ac:spMkLst>
          </pc:spChg>
          <pc:picChg chg="add del">
            <ac:chgData name="Georges MATHIO" userId="1057b68d-d9cf-4cd5-bc4c-3fe68ec33e97" providerId="ADAL" clId="{424CC4A3-94C0-43E4-A801-8F92997663E9}" dt="2024-08-23T08:54:33.462" v="205" actId="478"/>
            <ac:picMkLst>
              <pc:docMk/>
              <pc:sldMasterMk cId="0" sldId="2147483648"/>
              <pc:sldLayoutMk cId="0" sldId="2147483650"/>
              <ac:picMk id="7" creationId="{00000000-0000-0000-0000-000000000000}"/>
            </ac:picMkLst>
          </pc:picChg>
          <pc:picChg chg="add mod">
            <ac:chgData name="Georges MATHIO" userId="1057b68d-d9cf-4cd5-bc4c-3fe68ec33e97" providerId="ADAL" clId="{424CC4A3-94C0-43E4-A801-8F92997663E9}" dt="2024-08-23T08:56:45.269" v="239"/>
            <ac:picMkLst>
              <pc:docMk/>
              <pc:sldMasterMk cId="0" sldId="2147483648"/>
              <pc:sldLayoutMk cId="0" sldId="2147483650"/>
              <ac:picMk id="8" creationId="{C0E4D736-DF0E-6FFB-D4A2-46F677BC3666}"/>
            </ac:picMkLst>
          </pc:picChg>
        </pc:sldLayoutChg>
        <pc:sldLayoutChg chg="addSp delSp modSp mod">
          <pc:chgData name="Georges MATHIO" userId="1057b68d-d9cf-4cd5-bc4c-3fe68ec33e97" providerId="ADAL" clId="{424CC4A3-94C0-43E4-A801-8F92997663E9}" dt="2024-08-23T08:56:42.345" v="238" actId="167"/>
          <pc:sldLayoutMkLst>
            <pc:docMk/>
            <pc:sldMasterMk cId="0" sldId="2147483648"/>
            <pc:sldLayoutMk cId="0" sldId="2147483654"/>
          </pc:sldLayoutMkLst>
          <pc:spChg chg="add del mod">
            <ac:chgData name="Georges MATHIO" userId="1057b68d-d9cf-4cd5-bc4c-3fe68ec33e97" providerId="ADAL" clId="{424CC4A3-94C0-43E4-A801-8F92997663E9}" dt="2024-08-23T08:56:32.800" v="230" actId="478"/>
            <ac:spMkLst>
              <pc:docMk/>
              <pc:sldMasterMk cId="0" sldId="2147483648"/>
              <pc:sldLayoutMk cId="0" sldId="2147483654"/>
              <ac:spMk id="3" creationId="{00000000-0000-0000-0000-000000000000}"/>
            </ac:spMkLst>
          </pc:spChg>
          <pc:spChg chg="add del">
            <ac:chgData name="Georges MATHIO" userId="1057b68d-d9cf-4cd5-bc4c-3fe68ec33e97" providerId="ADAL" clId="{424CC4A3-94C0-43E4-A801-8F92997663E9}" dt="2024-08-23T08:56:32.800" v="230" actId="478"/>
            <ac:spMkLst>
              <pc:docMk/>
              <pc:sldMasterMk cId="0" sldId="2147483648"/>
              <pc:sldLayoutMk cId="0" sldId="2147483654"/>
              <ac:spMk id="4" creationId="{00000000-0000-0000-0000-000000000000}"/>
            </ac:spMkLst>
          </pc:spChg>
          <pc:spChg chg="add del">
            <ac:chgData name="Georges MATHIO" userId="1057b68d-d9cf-4cd5-bc4c-3fe68ec33e97" providerId="ADAL" clId="{424CC4A3-94C0-43E4-A801-8F92997663E9}" dt="2024-08-23T08:56:32.800" v="230" actId="478"/>
            <ac:spMkLst>
              <pc:docMk/>
              <pc:sldMasterMk cId="0" sldId="2147483648"/>
              <pc:sldLayoutMk cId="0" sldId="2147483654"/>
              <ac:spMk id="5" creationId="{00000000-0000-0000-0000-000000000000}"/>
            </ac:spMkLst>
          </pc:spChg>
          <pc:picChg chg="add del mod">
            <ac:chgData name="Georges MATHIO" userId="1057b68d-d9cf-4cd5-bc4c-3fe68ec33e97" providerId="ADAL" clId="{424CC4A3-94C0-43E4-A801-8F92997663E9}" dt="2024-08-23T08:56:32.443" v="229" actId="478"/>
            <ac:picMkLst>
              <pc:docMk/>
              <pc:sldMasterMk cId="0" sldId="2147483648"/>
              <pc:sldLayoutMk cId="0" sldId="2147483654"/>
              <ac:picMk id="6" creationId="{00000000-0000-0000-0000-000000000000}"/>
            </ac:picMkLst>
          </pc:picChg>
          <pc:picChg chg="add mod ord">
            <ac:chgData name="Georges MATHIO" userId="1057b68d-d9cf-4cd5-bc4c-3fe68ec33e97" providerId="ADAL" clId="{424CC4A3-94C0-43E4-A801-8F92997663E9}" dt="2024-08-23T08:56:42.345" v="238" actId="167"/>
            <ac:picMkLst>
              <pc:docMk/>
              <pc:sldMasterMk cId="0" sldId="2147483648"/>
              <pc:sldLayoutMk cId="0" sldId="2147483654"/>
              <ac:picMk id="7" creationId="{91C81237-E8B3-96FF-4819-AA9DE4BC9394}"/>
            </ac:picMkLst>
          </pc:picChg>
        </pc:sldLayoutChg>
      </pc:sldMasterChg>
    </pc:docChg>
  </pc:docChgLst>
  <pc:docChgLst>
    <pc:chgData name="Georges MATHIO" userId="S::georges.mathio@estia.fr::1057b68d-d9cf-4cd5-bc4c-3fe68ec33e97" providerId="AD" clId="Web-{7FB7BF05-9048-28FC-5EB7-CE05B75ADC04}"/>
    <pc:docChg chg="addSld delSld modSld">
      <pc:chgData name="Georges MATHIO" userId="S::georges.mathio@estia.fr::1057b68d-d9cf-4cd5-bc4c-3fe68ec33e97" providerId="AD" clId="Web-{7FB7BF05-9048-28FC-5EB7-CE05B75ADC04}" dt="2023-10-26T13:13:17.279" v="42" actId="20577"/>
      <pc:docMkLst>
        <pc:docMk/>
      </pc:docMkLst>
      <pc:sldChg chg="modSp">
        <pc:chgData name="Georges MATHIO" userId="S::georges.mathio@estia.fr::1057b68d-d9cf-4cd5-bc4c-3fe68ec33e97" providerId="AD" clId="Web-{7FB7BF05-9048-28FC-5EB7-CE05B75ADC04}" dt="2023-10-26T13:10:36.055" v="30" actId="1076"/>
        <pc:sldMkLst>
          <pc:docMk/>
          <pc:sldMk cId="2526593619" sldId="256"/>
        </pc:sldMkLst>
        <pc:spChg chg="mod">
          <ac:chgData name="Georges MATHIO" userId="S::georges.mathio@estia.fr::1057b68d-d9cf-4cd5-bc4c-3fe68ec33e97" providerId="AD" clId="Web-{7FB7BF05-9048-28FC-5EB7-CE05B75ADC04}" dt="2023-10-26T13:10:31.790" v="29" actId="1076"/>
          <ac:spMkLst>
            <pc:docMk/>
            <pc:sldMk cId="2526593619" sldId="256"/>
            <ac:spMk id="2" creationId="{00000000-0000-0000-0000-000000000000}"/>
          </ac:spMkLst>
        </pc:spChg>
        <pc:spChg chg="mod">
          <ac:chgData name="Georges MATHIO" userId="S::georges.mathio@estia.fr::1057b68d-d9cf-4cd5-bc4c-3fe68ec33e97" providerId="AD" clId="Web-{7FB7BF05-9048-28FC-5EB7-CE05B75ADC04}" dt="2023-10-26T13:10:36.055" v="30" actId="1076"/>
          <ac:spMkLst>
            <pc:docMk/>
            <pc:sldMk cId="2526593619" sldId="256"/>
            <ac:spMk id="3" creationId="{00000000-0000-0000-0000-000000000000}"/>
          </ac:spMkLst>
        </pc:spChg>
      </pc:sldChg>
      <pc:sldChg chg="modSp new">
        <pc:chgData name="Georges MATHIO" userId="S::georges.mathio@estia.fr::1057b68d-d9cf-4cd5-bc4c-3fe68ec33e97" providerId="AD" clId="Web-{7FB7BF05-9048-28FC-5EB7-CE05B75ADC04}" dt="2023-10-26T13:13:17.279" v="42" actId="20577"/>
        <pc:sldMkLst>
          <pc:docMk/>
          <pc:sldMk cId="1029684144" sldId="257"/>
        </pc:sldMkLst>
        <pc:spChg chg="mod">
          <ac:chgData name="Georges MATHIO" userId="S::georges.mathio@estia.fr::1057b68d-d9cf-4cd5-bc4c-3fe68ec33e97" providerId="AD" clId="Web-{7FB7BF05-9048-28FC-5EB7-CE05B75ADC04}" dt="2023-10-26T13:13:09.950" v="34" actId="20577"/>
          <ac:spMkLst>
            <pc:docMk/>
            <pc:sldMk cId="1029684144" sldId="257"/>
            <ac:spMk id="2" creationId="{B5D39F23-9E5E-3FC9-8F53-3F96A255A95E}"/>
          </ac:spMkLst>
        </pc:spChg>
        <pc:spChg chg="mod">
          <ac:chgData name="Georges MATHIO" userId="S::georges.mathio@estia.fr::1057b68d-d9cf-4cd5-bc4c-3fe68ec33e97" providerId="AD" clId="Web-{7FB7BF05-9048-28FC-5EB7-CE05B75ADC04}" dt="2023-10-26T13:13:17.279" v="42" actId="20577"/>
          <ac:spMkLst>
            <pc:docMk/>
            <pc:sldMk cId="1029684144" sldId="257"/>
            <ac:spMk id="3" creationId="{84CB716B-E483-042C-35D2-F2CBBF99143C}"/>
          </ac:spMkLst>
        </pc:spChg>
      </pc:sldChg>
      <pc:sldChg chg="new del">
        <pc:chgData name="Georges MATHIO" userId="S::georges.mathio@estia.fr::1057b68d-d9cf-4cd5-bc4c-3fe68ec33e97" providerId="AD" clId="Web-{7FB7BF05-9048-28FC-5EB7-CE05B75ADC04}" dt="2023-10-26T13:09:48.992" v="6"/>
        <pc:sldMkLst>
          <pc:docMk/>
          <pc:sldMk cId="3970989700" sldId="257"/>
        </pc:sldMkLst>
      </pc:sldChg>
    </pc:docChg>
  </pc:docChgLst>
  <pc:docChgLst>
    <pc:chgData name="Georges MATHIO" userId="S::georges.mathio@estia.fr::1057b68d-d9cf-4cd5-bc4c-3fe68ec33e97" providerId="AD" clId="Web-{D4D1CCDB-EC6E-DF1C-47CB-2C6ACE153BBA}"/>
    <pc:docChg chg="modSld">
      <pc:chgData name="Georges MATHIO" userId="S::georges.mathio@estia.fr::1057b68d-d9cf-4cd5-bc4c-3fe68ec33e97" providerId="AD" clId="Web-{D4D1CCDB-EC6E-DF1C-47CB-2C6ACE153BBA}" dt="2024-10-15T07:59:36.088" v="76" actId="20577"/>
      <pc:docMkLst>
        <pc:docMk/>
      </pc:docMkLst>
      <pc:sldChg chg="modSp">
        <pc:chgData name="Georges MATHIO" userId="S::georges.mathio@estia.fr::1057b68d-d9cf-4cd5-bc4c-3fe68ec33e97" providerId="AD" clId="Web-{D4D1CCDB-EC6E-DF1C-47CB-2C6ACE153BBA}" dt="2024-10-15T07:59:36.088" v="76" actId="20577"/>
        <pc:sldMkLst>
          <pc:docMk/>
          <pc:sldMk cId="3988114519" sldId="267"/>
        </pc:sldMkLst>
        <pc:spChg chg="mod">
          <ac:chgData name="Georges MATHIO" userId="S::georges.mathio@estia.fr::1057b68d-d9cf-4cd5-bc4c-3fe68ec33e97" providerId="AD" clId="Web-{D4D1CCDB-EC6E-DF1C-47CB-2C6ACE153BBA}" dt="2024-10-15T07:59:36.088" v="76" actId="20577"/>
          <ac:spMkLst>
            <pc:docMk/>
            <pc:sldMk cId="3988114519" sldId="267"/>
            <ac:spMk id="3" creationId="{EE484CE1-CF8F-90DE-E23F-C3FC92DA6BE9}"/>
          </ac:spMkLst>
        </pc:spChg>
      </pc:sldChg>
    </pc:docChg>
  </pc:docChgLst>
  <pc:docChgLst>
    <pc:chgData name="Georges MATHIO" userId="S::georges.mathio@estia.fr::1057b68d-d9cf-4cd5-bc4c-3fe68ec33e97" providerId="AD" clId="Web-{D188567B-FEA3-3AFD-7A3D-A0834D404585}"/>
    <pc:docChg chg="modSld">
      <pc:chgData name="Georges MATHIO" userId="S::georges.mathio@estia.fr::1057b68d-d9cf-4cd5-bc4c-3fe68ec33e97" providerId="AD" clId="Web-{D188567B-FEA3-3AFD-7A3D-A0834D404585}" dt="2024-07-18T11:45:28.694" v="5" actId="20577"/>
      <pc:docMkLst>
        <pc:docMk/>
      </pc:docMkLst>
      <pc:sldChg chg="modSp">
        <pc:chgData name="Georges MATHIO" userId="S::georges.mathio@estia.fr::1057b68d-d9cf-4cd5-bc4c-3fe68ec33e97" providerId="AD" clId="Web-{D188567B-FEA3-3AFD-7A3D-A0834D404585}" dt="2024-07-18T11:43:39.533" v="3" actId="1076"/>
        <pc:sldMkLst>
          <pc:docMk/>
          <pc:sldMk cId="2482283123" sldId="259"/>
        </pc:sldMkLst>
        <pc:spChg chg="mod">
          <ac:chgData name="Georges MATHIO" userId="S::georges.mathio@estia.fr::1057b68d-d9cf-4cd5-bc4c-3fe68ec33e97" providerId="AD" clId="Web-{D188567B-FEA3-3AFD-7A3D-A0834D404585}" dt="2024-07-18T11:43:39.533" v="3" actId="1076"/>
          <ac:spMkLst>
            <pc:docMk/>
            <pc:sldMk cId="2482283123" sldId="259"/>
            <ac:spMk id="3" creationId="{B5620FEA-FA3C-B3F6-C2FC-F9D51C3D46CB}"/>
          </ac:spMkLst>
        </pc:spChg>
      </pc:sldChg>
      <pc:sldChg chg="modSp">
        <pc:chgData name="Georges MATHIO" userId="S::georges.mathio@estia.fr::1057b68d-d9cf-4cd5-bc4c-3fe68ec33e97" providerId="AD" clId="Web-{D188567B-FEA3-3AFD-7A3D-A0834D404585}" dt="2024-07-18T11:45:28.694" v="5" actId="20577"/>
        <pc:sldMkLst>
          <pc:docMk/>
          <pc:sldMk cId="1455700223" sldId="263"/>
        </pc:sldMkLst>
        <pc:spChg chg="mod">
          <ac:chgData name="Georges MATHIO" userId="S::georges.mathio@estia.fr::1057b68d-d9cf-4cd5-bc4c-3fe68ec33e97" providerId="AD" clId="Web-{D188567B-FEA3-3AFD-7A3D-A0834D404585}" dt="2024-07-18T11:45:28.694" v="5" actId="20577"/>
          <ac:spMkLst>
            <pc:docMk/>
            <pc:sldMk cId="1455700223" sldId="263"/>
            <ac:spMk id="14" creationId="{7E30C4D4-D051-74FE-764D-C642BFBB0D1E}"/>
          </ac:spMkLst>
        </pc:spChg>
      </pc:sldChg>
    </pc:docChg>
  </pc:docChgLst>
  <pc:docChgLst>
    <pc:chgData name="Georges MATHIO" userId="S::georges.mathio@estia.fr::1057b68d-d9cf-4cd5-bc4c-3fe68ec33e97" providerId="AD" clId="Web-{924963A7-0414-CE62-8997-2742A1CA60F5}"/>
    <pc:docChg chg="addSld modSld">
      <pc:chgData name="Georges MATHIO" userId="S::georges.mathio@estia.fr::1057b68d-d9cf-4cd5-bc4c-3fe68ec33e97" providerId="AD" clId="Web-{924963A7-0414-CE62-8997-2742A1CA60F5}" dt="2023-11-13T15:43:21.668" v="39"/>
      <pc:docMkLst>
        <pc:docMk/>
      </pc:docMkLst>
      <pc:sldChg chg="addSp delSp modSp add">
        <pc:chgData name="Georges MATHIO" userId="S::georges.mathio@estia.fr::1057b68d-d9cf-4cd5-bc4c-3fe68ec33e97" providerId="AD" clId="Web-{924963A7-0414-CE62-8997-2742A1CA60F5}" dt="2023-11-13T15:43:21.668" v="39"/>
        <pc:sldMkLst>
          <pc:docMk/>
          <pc:sldMk cId="3870140485" sldId="265"/>
        </pc:sldMkLst>
        <pc:spChg chg="del">
          <ac:chgData name="Georges MATHIO" userId="S::georges.mathio@estia.fr::1057b68d-d9cf-4cd5-bc4c-3fe68ec33e97" providerId="AD" clId="Web-{924963A7-0414-CE62-8997-2742A1CA60F5}" dt="2023-11-13T15:35:25.400" v="1"/>
          <ac:spMkLst>
            <pc:docMk/>
            <pc:sldMk cId="3870140485" sldId="265"/>
            <ac:spMk id="14" creationId="{7E30C4D4-D051-74FE-764D-C642BFBB0D1E}"/>
          </ac:spMkLst>
        </pc:spChg>
        <pc:picChg chg="add mod">
          <ac:chgData name="Georges MATHIO" userId="S::georges.mathio@estia.fr::1057b68d-d9cf-4cd5-bc4c-3fe68ec33e97" providerId="AD" clId="Web-{924963A7-0414-CE62-8997-2742A1CA60F5}" dt="2023-11-13T15:35:59.527" v="5" actId="1076"/>
          <ac:picMkLst>
            <pc:docMk/>
            <pc:sldMk cId="3870140485" sldId="265"/>
            <ac:picMk id="3" creationId="{06F4C4D2-9F1C-CD6B-4B73-EE49A7D3B1D3}"/>
          </ac:picMkLst>
        </pc:picChg>
        <pc:picChg chg="add del mod">
          <ac:chgData name="Georges MATHIO" userId="S::georges.mathio@estia.fr::1057b68d-d9cf-4cd5-bc4c-3fe68ec33e97" providerId="AD" clId="Web-{924963A7-0414-CE62-8997-2742A1CA60F5}" dt="2023-11-13T15:40:24.489" v="24"/>
          <ac:picMkLst>
            <pc:docMk/>
            <pc:sldMk cId="3870140485" sldId="265"/>
            <ac:picMk id="4" creationId="{E1B1EE92-FEF5-B59F-FF7C-59AE3E5F636D}"/>
          </ac:picMkLst>
        </pc:picChg>
        <pc:picChg chg="add mod">
          <ac:chgData name="Georges MATHIO" userId="S::georges.mathio@estia.fr::1057b68d-d9cf-4cd5-bc4c-3fe68ec33e97" providerId="AD" clId="Web-{924963A7-0414-CE62-8997-2742A1CA60F5}" dt="2023-11-13T15:43:21.668" v="39"/>
          <ac:picMkLst>
            <pc:docMk/>
            <pc:sldMk cId="3870140485" sldId="265"/>
            <ac:picMk id="5" creationId="{6E7B4CB7-1ACC-3B8D-A2AC-67121D2D1D54}"/>
          </ac:picMkLst>
        </pc:picChg>
        <pc:picChg chg="add mod">
          <ac:chgData name="Georges MATHIO" userId="S::georges.mathio@estia.fr::1057b68d-d9cf-4cd5-bc4c-3fe68ec33e97" providerId="AD" clId="Web-{924963A7-0414-CE62-8997-2742A1CA60F5}" dt="2023-11-13T15:43:09.933" v="37" actId="14100"/>
          <ac:picMkLst>
            <pc:docMk/>
            <pc:sldMk cId="3870140485" sldId="265"/>
            <ac:picMk id="6" creationId="{AFD1BC7B-0643-7730-87DF-0B267565DBD2}"/>
          </ac:picMkLst>
        </pc:picChg>
        <pc:picChg chg="add mod">
          <ac:chgData name="Georges MATHIO" userId="S::georges.mathio@estia.fr::1057b68d-d9cf-4cd5-bc4c-3fe68ec33e97" providerId="AD" clId="Web-{924963A7-0414-CE62-8997-2742A1CA60F5}" dt="2023-11-13T15:38:32.001" v="23" actId="1076"/>
          <ac:picMkLst>
            <pc:docMk/>
            <pc:sldMk cId="3870140485" sldId="265"/>
            <ac:picMk id="7" creationId="{ECAA39C2-0BEB-1809-1D54-D866FF0A02B9}"/>
          </ac:picMkLst>
        </pc:picChg>
        <pc:picChg chg="add mod">
          <ac:chgData name="Georges MATHIO" userId="S::georges.mathio@estia.fr::1057b68d-d9cf-4cd5-bc4c-3fe68ec33e97" providerId="AD" clId="Web-{924963A7-0414-CE62-8997-2742A1CA60F5}" dt="2023-11-13T15:43:05.214" v="34" actId="1076"/>
          <ac:picMkLst>
            <pc:docMk/>
            <pc:sldMk cId="3870140485" sldId="265"/>
            <ac:picMk id="8" creationId="{9C7D0E36-32F1-F957-95DA-9343A920E6F0}"/>
          </ac:picMkLst>
        </pc:picChg>
        <pc:picChg chg="add del mod">
          <ac:chgData name="Georges MATHIO" userId="S::georges.mathio@estia.fr::1057b68d-d9cf-4cd5-bc4c-3fe68ec33e97" providerId="AD" clId="Web-{924963A7-0414-CE62-8997-2742A1CA60F5}" dt="2023-11-13T15:40:36.474" v="28"/>
          <ac:picMkLst>
            <pc:docMk/>
            <pc:sldMk cId="3870140485" sldId="265"/>
            <ac:picMk id="9" creationId="{43534DCF-1D89-290E-124C-78DABBA75050}"/>
          </ac:picMkLst>
        </pc:picChg>
        <pc:picChg chg="add mod">
          <ac:chgData name="Georges MATHIO" userId="S::georges.mathio@estia.fr::1057b68d-d9cf-4cd5-bc4c-3fe68ec33e97" providerId="AD" clId="Web-{924963A7-0414-CE62-8997-2742A1CA60F5}" dt="2023-11-13T15:43:06.698" v="35" actId="1076"/>
          <ac:picMkLst>
            <pc:docMk/>
            <pc:sldMk cId="3870140485" sldId="265"/>
            <ac:picMk id="10" creationId="{1D0F61AE-DBDD-6F2E-B2C2-F6D92DB5AFF5}"/>
          </ac:picMkLst>
        </pc:picChg>
        <pc:picChg chg="add mod">
          <ac:chgData name="Georges MATHIO" userId="S::georges.mathio@estia.fr::1057b68d-d9cf-4cd5-bc4c-3fe68ec33e97" providerId="AD" clId="Web-{924963A7-0414-CE62-8997-2742A1CA60F5}" dt="2023-11-13T15:43:03.292" v="33" actId="1076"/>
          <ac:picMkLst>
            <pc:docMk/>
            <pc:sldMk cId="3870140485" sldId="265"/>
            <ac:picMk id="11" creationId="{3E316FDB-D3A3-36F9-21BC-7A3D45C8C097}"/>
          </ac:picMkLst>
        </pc:picChg>
      </pc:sldChg>
    </pc:docChg>
  </pc:docChgLst>
  <pc:docChgLst>
    <pc:chgData name="Georges MATHIO" userId="1057b68d-d9cf-4cd5-bc4c-3fe68ec33e97" providerId="ADAL" clId="{82B82AAD-A176-4F9A-88D1-A56861D01535}"/>
    <pc:docChg chg="undo custSel modSld">
      <pc:chgData name="Georges MATHIO" userId="1057b68d-d9cf-4cd5-bc4c-3fe68ec33e97" providerId="ADAL" clId="{82B82AAD-A176-4F9A-88D1-A56861D01535}" dt="2023-11-27T16:09:30.504" v="795" actId="14861"/>
      <pc:docMkLst>
        <pc:docMk/>
      </pc:docMkLst>
      <pc:sldChg chg="addSp delSp modSp mod">
        <pc:chgData name="Georges MATHIO" userId="1057b68d-d9cf-4cd5-bc4c-3fe68ec33e97" providerId="ADAL" clId="{82B82AAD-A176-4F9A-88D1-A56861D01535}" dt="2023-11-27T16:09:30.504" v="795" actId="14861"/>
        <pc:sldMkLst>
          <pc:docMk/>
          <pc:sldMk cId="3870140485" sldId="265"/>
        </pc:sldMkLst>
        <pc:grpChg chg="add mod">
          <ac:chgData name="Georges MATHIO" userId="1057b68d-d9cf-4cd5-bc4c-3fe68ec33e97" providerId="ADAL" clId="{82B82AAD-A176-4F9A-88D1-A56861D01535}" dt="2023-11-13T15:48:14.552" v="447" actId="1076"/>
          <ac:grpSpMkLst>
            <pc:docMk/>
            <pc:sldMk cId="3870140485" sldId="265"/>
            <ac:grpSpMk id="4" creationId="{899778FC-AAC1-FD58-AAC2-EC50C861657E}"/>
          </ac:grpSpMkLst>
        </pc:grpChg>
        <pc:picChg chg="mod">
          <ac:chgData name="Georges MATHIO" userId="1057b68d-d9cf-4cd5-bc4c-3fe68ec33e97" providerId="ADAL" clId="{82B82AAD-A176-4F9A-88D1-A56861D01535}" dt="2023-11-13T15:45:11.247" v="399" actId="164"/>
          <ac:picMkLst>
            <pc:docMk/>
            <pc:sldMk cId="3870140485" sldId="265"/>
            <ac:picMk id="3" creationId="{06F4C4D2-9F1C-CD6B-4B73-EE49A7D3B1D3}"/>
          </ac:picMkLst>
        </pc:picChg>
        <pc:picChg chg="mod">
          <ac:chgData name="Georges MATHIO" userId="1057b68d-d9cf-4cd5-bc4c-3fe68ec33e97" providerId="ADAL" clId="{82B82AAD-A176-4F9A-88D1-A56861D01535}" dt="2023-11-20T12:28:06.621" v="585" actId="14861"/>
          <ac:picMkLst>
            <pc:docMk/>
            <pc:sldMk cId="3870140485" sldId="265"/>
            <ac:picMk id="5" creationId="{6E7B4CB7-1ACC-3B8D-A2AC-67121D2D1D54}"/>
          </ac:picMkLst>
        </pc:picChg>
        <pc:picChg chg="mod">
          <ac:chgData name="Georges MATHIO" userId="1057b68d-d9cf-4cd5-bc4c-3fe68ec33e97" providerId="ADAL" clId="{82B82AAD-A176-4F9A-88D1-A56861D01535}" dt="2023-11-20T12:28:16.900" v="609" actId="14861"/>
          <ac:picMkLst>
            <pc:docMk/>
            <pc:sldMk cId="3870140485" sldId="265"/>
            <ac:picMk id="6" creationId="{AFD1BC7B-0643-7730-87DF-0B267565DBD2}"/>
          </ac:picMkLst>
        </pc:picChg>
        <pc:picChg chg="mod">
          <ac:chgData name="Georges MATHIO" userId="1057b68d-d9cf-4cd5-bc4c-3fe68ec33e97" providerId="ADAL" clId="{82B82AAD-A176-4F9A-88D1-A56861D01535}" dt="2023-11-13T15:45:11.247" v="399" actId="164"/>
          <ac:picMkLst>
            <pc:docMk/>
            <pc:sldMk cId="3870140485" sldId="265"/>
            <ac:picMk id="7" creationId="{ECAA39C2-0BEB-1809-1D54-D866FF0A02B9}"/>
          </ac:picMkLst>
        </pc:picChg>
        <pc:picChg chg="mod">
          <ac:chgData name="Georges MATHIO" userId="1057b68d-d9cf-4cd5-bc4c-3fe68ec33e97" providerId="ADAL" clId="{82B82AAD-A176-4F9A-88D1-A56861D01535}" dt="2023-11-13T15:50:27.134" v="499" actId="1076"/>
          <ac:picMkLst>
            <pc:docMk/>
            <pc:sldMk cId="3870140485" sldId="265"/>
            <ac:picMk id="8" creationId="{9C7D0E36-32F1-F957-95DA-9343A920E6F0}"/>
          </ac:picMkLst>
        </pc:picChg>
        <pc:picChg chg="mod">
          <ac:chgData name="Georges MATHIO" userId="1057b68d-d9cf-4cd5-bc4c-3fe68ec33e97" providerId="ADAL" clId="{82B82AAD-A176-4F9A-88D1-A56861D01535}" dt="2023-11-27T16:09:30.504" v="795" actId="14861"/>
          <ac:picMkLst>
            <pc:docMk/>
            <pc:sldMk cId="3870140485" sldId="265"/>
            <ac:picMk id="9" creationId="{658CB9B6-DEB4-E9E0-5341-E2CDB7731147}"/>
          </ac:picMkLst>
        </pc:picChg>
        <pc:picChg chg="mod">
          <ac:chgData name="Georges MATHIO" userId="1057b68d-d9cf-4cd5-bc4c-3fe68ec33e97" providerId="ADAL" clId="{82B82AAD-A176-4F9A-88D1-A56861D01535}" dt="2023-11-13T15:50:16.549" v="495" actId="1076"/>
          <ac:picMkLst>
            <pc:docMk/>
            <pc:sldMk cId="3870140485" sldId="265"/>
            <ac:picMk id="10" creationId="{1D0F61AE-DBDD-6F2E-B2C2-F6D92DB5AFF5}"/>
          </ac:picMkLst>
        </pc:picChg>
        <pc:picChg chg="mod">
          <ac:chgData name="Georges MATHIO" userId="1057b68d-d9cf-4cd5-bc4c-3fe68ec33e97" providerId="ADAL" clId="{82B82AAD-A176-4F9A-88D1-A56861D01535}" dt="2023-11-13T15:45:01.004" v="398" actId="1440"/>
          <ac:picMkLst>
            <pc:docMk/>
            <pc:sldMk cId="3870140485" sldId="265"/>
            <ac:picMk id="11" creationId="{3E316FDB-D3A3-36F9-21BC-7A3D45C8C097}"/>
          </ac:picMkLst>
        </pc:picChg>
        <pc:picChg chg="add del mod">
          <ac:chgData name="Georges MATHIO" userId="1057b68d-d9cf-4cd5-bc4c-3fe68ec33e97" providerId="ADAL" clId="{82B82AAD-A176-4F9A-88D1-A56861D01535}" dt="2023-11-13T15:46:27.408" v="431"/>
          <ac:picMkLst>
            <pc:docMk/>
            <pc:sldMk cId="3870140485" sldId="265"/>
            <ac:picMk id="12" creationId="{720EEAD9-416F-2F55-286F-394FA280AC9C}"/>
          </ac:picMkLst>
        </pc:picChg>
        <pc:picChg chg="add mod">
          <ac:chgData name="Georges MATHIO" userId="1057b68d-d9cf-4cd5-bc4c-3fe68ec33e97" providerId="ADAL" clId="{82B82AAD-A176-4F9A-88D1-A56861D01535}" dt="2023-11-13T15:50:05.580" v="491" actId="1076"/>
          <ac:picMkLst>
            <pc:docMk/>
            <pc:sldMk cId="3870140485" sldId="265"/>
            <ac:picMk id="14" creationId="{FB23B469-3A5C-FB39-6A03-2461C6CC9EA3}"/>
          </ac:picMkLst>
        </pc:picChg>
        <pc:picChg chg="add mod">
          <ac:chgData name="Georges MATHIO" userId="1057b68d-d9cf-4cd5-bc4c-3fe68ec33e97" providerId="ADAL" clId="{82B82AAD-A176-4F9A-88D1-A56861D01535}" dt="2023-11-13T15:50:29.818" v="500" actId="1076"/>
          <ac:picMkLst>
            <pc:docMk/>
            <pc:sldMk cId="3870140485" sldId="265"/>
            <ac:picMk id="16" creationId="{7A31B893-5213-8984-13B7-F1DA243904C8}"/>
          </ac:picMkLst>
        </pc:picChg>
        <pc:picChg chg="add del mod">
          <ac:chgData name="Georges MATHIO" userId="1057b68d-d9cf-4cd5-bc4c-3fe68ec33e97" providerId="ADAL" clId="{82B82AAD-A176-4F9A-88D1-A56861D01535}" dt="2023-11-13T15:49:51.633" v="483"/>
          <ac:picMkLst>
            <pc:docMk/>
            <pc:sldMk cId="3870140485" sldId="265"/>
            <ac:picMk id="18" creationId="{50A60511-D9C2-DAF0-E96D-6DBD6373C7B7}"/>
          </ac:picMkLst>
        </pc:picChg>
        <pc:picChg chg="add mod">
          <ac:chgData name="Georges MATHIO" userId="1057b68d-d9cf-4cd5-bc4c-3fe68ec33e97" providerId="ADAL" clId="{82B82AAD-A176-4F9A-88D1-A56861D01535}" dt="2023-11-13T15:50:37.357" v="501" actId="1076"/>
          <ac:picMkLst>
            <pc:docMk/>
            <pc:sldMk cId="3870140485" sldId="265"/>
            <ac:picMk id="20" creationId="{37E546AF-B41D-4472-1647-46B7FAC2932A}"/>
          </ac:picMkLst>
        </pc:picChg>
        <pc:picChg chg="add mod">
          <ac:chgData name="Georges MATHIO" userId="1057b68d-d9cf-4cd5-bc4c-3fe68ec33e97" providerId="ADAL" clId="{82B82AAD-A176-4F9A-88D1-A56861D01535}" dt="2023-11-20T12:27:54.868" v="567" actId="14861"/>
          <ac:picMkLst>
            <pc:docMk/>
            <pc:sldMk cId="3870140485" sldId="265"/>
            <ac:picMk id="1026" creationId="{410E1A72-1BF0-FBAC-7E2C-D3E17A67B227}"/>
          </ac:picMkLst>
        </pc:picChg>
      </pc:sldChg>
    </pc:docChg>
  </pc:docChgLst>
  <pc:docChgLst>
    <pc:chgData name="Georges MATHIO" userId="S::georges.mathio@estia.fr::1057b68d-d9cf-4cd5-bc4c-3fe68ec33e97" providerId="AD" clId="Web-{F53324A8-73B9-DE5A-2785-85B2E009E62C}"/>
    <pc:docChg chg="addSld modSld">
      <pc:chgData name="Georges MATHIO" userId="S::georges.mathio@estia.fr::1057b68d-d9cf-4cd5-bc4c-3fe68ec33e97" providerId="AD" clId="Web-{F53324A8-73B9-DE5A-2785-85B2E009E62C}" dt="2023-11-27T16:08:35.615" v="224" actId="1076"/>
      <pc:docMkLst>
        <pc:docMk/>
      </pc:docMkLst>
      <pc:sldChg chg="addSp modSp">
        <pc:chgData name="Georges MATHIO" userId="S::georges.mathio@estia.fr::1057b68d-d9cf-4cd5-bc4c-3fe68ec33e97" providerId="AD" clId="Web-{F53324A8-73B9-DE5A-2785-85B2E009E62C}" dt="2023-11-27T16:08:35.615" v="224" actId="1076"/>
        <pc:sldMkLst>
          <pc:docMk/>
          <pc:sldMk cId="3870140485" sldId="265"/>
        </pc:sldMkLst>
        <pc:picChg chg="add mod">
          <ac:chgData name="Georges MATHIO" userId="S::georges.mathio@estia.fr::1057b68d-d9cf-4cd5-bc4c-3fe68ec33e97" providerId="AD" clId="Web-{F53324A8-73B9-DE5A-2785-85B2E009E62C}" dt="2023-11-27T16:08:35.615" v="224" actId="1076"/>
          <ac:picMkLst>
            <pc:docMk/>
            <pc:sldMk cId="3870140485" sldId="265"/>
            <ac:picMk id="9" creationId="{658CB9B6-DEB4-E9E0-5341-E2CDB7731147}"/>
          </ac:picMkLst>
        </pc:picChg>
      </pc:sldChg>
      <pc:sldChg chg="addSp modSp add replId">
        <pc:chgData name="Georges MATHIO" userId="S::georges.mathio@estia.fr::1057b68d-d9cf-4cd5-bc4c-3fe68ec33e97" providerId="AD" clId="Web-{F53324A8-73B9-DE5A-2785-85B2E009E62C}" dt="2023-11-27T16:07:53.332" v="220" actId="20577"/>
        <pc:sldMkLst>
          <pc:docMk/>
          <pc:sldMk cId="1487403360" sldId="266"/>
        </pc:sldMkLst>
        <pc:spChg chg="mod">
          <ac:chgData name="Georges MATHIO" userId="S::georges.mathio@estia.fr::1057b68d-d9cf-4cd5-bc4c-3fe68ec33e97" providerId="AD" clId="Web-{F53324A8-73B9-DE5A-2785-85B2E009E62C}" dt="2023-11-27T16:02:12.132" v="9" actId="20577"/>
          <ac:spMkLst>
            <pc:docMk/>
            <pc:sldMk cId="1487403360" sldId="266"/>
            <ac:spMk id="2" creationId="{8AE1D70E-C040-1542-B36E-7DDF82084F61}"/>
          </ac:spMkLst>
        </pc:spChg>
        <pc:spChg chg="mod">
          <ac:chgData name="Georges MATHIO" userId="S::georges.mathio@estia.fr::1057b68d-d9cf-4cd5-bc4c-3fe68ec33e97" providerId="AD" clId="Web-{F53324A8-73B9-DE5A-2785-85B2E009E62C}" dt="2023-11-27T16:07:53.332" v="220" actId="20577"/>
          <ac:spMkLst>
            <pc:docMk/>
            <pc:sldMk cId="1487403360" sldId="266"/>
            <ac:spMk id="3" creationId="{B5620FEA-FA3C-B3F6-C2FC-F9D51C3D46CB}"/>
          </ac:spMkLst>
        </pc:spChg>
        <pc:spChg chg="add mod">
          <ac:chgData name="Georges MATHIO" userId="S::georges.mathio@estia.fr::1057b68d-d9cf-4cd5-bc4c-3fe68ec33e97" providerId="AD" clId="Web-{F53324A8-73B9-DE5A-2785-85B2E009E62C}" dt="2023-11-27T16:07:09.721" v="213" actId="20577"/>
          <ac:spMkLst>
            <pc:docMk/>
            <pc:sldMk cId="1487403360" sldId="266"/>
            <ac:spMk id="8" creationId="{2896A83E-C8E6-846E-55FB-564BB0253107}"/>
          </ac:spMkLst>
        </pc:spChg>
        <pc:picChg chg="add mod">
          <ac:chgData name="Georges MATHIO" userId="S::georges.mathio@estia.fr::1057b68d-d9cf-4cd5-bc4c-3fe68ec33e97" providerId="AD" clId="Web-{F53324A8-73B9-DE5A-2785-85B2E009E62C}" dt="2023-11-27T16:07:13.050" v="214" actId="1076"/>
          <ac:picMkLst>
            <pc:docMk/>
            <pc:sldMk cId="1487403360" sldId="266"/>
            <ac:picMk id="6" creationId="{B062D537-4C69-6E39-1142-D3403EFDB13F}"/>
          </ac:picMkLst>
        </pc:picChg>
      </pc:sldChg>
    </pc:docChg>
  </pc:docChgLst>
  <pc:docChgLst>
    <pc:chgData name="Georges MATHIO" userId="1057b68d-d9cf-4cd5-bc4c-3fe68ec33e97" providerId="ADAL" clId="{FCBB5270-DEBA-45EE-AD54-6E7B964CB6D2}"/>
    <pc:docChg chg="undo redo custSel addSld delSld modSld sldOrd">
      <pc:chgData name="Georges MATHIO" userId="1057b68d-d9cf-4cd5-bc4c-3fe68ec33e97" providerId="ADAL" clId="{FCBB5270-DEBA-45EE-AD54-6E7B964CB6D2}" dt="2024-12-05T17:07:56.541" v="6312" actId="20577"/>
      <pc:docMkLst>
        <pc:docMk/>
      </pc:docMkLst>
      <pc:sldChg chg="addSp delSp modSp mod setBg addAnim modAnim">
        <pc:chgData name="Georges MATHIO" userId="1057b68d-d9cf-4cd5-bc4c-3fe68ec33e97" providerId="ADAL" clId="{FCBB5270-DEBA-45EE-AD54-6E7B964CB6D2}" dt="2024-11-21T10:07:51.138" v="6135"/>
        <pc:sldMkLst>
          <pc:docMk/>
          <pc:sldMk cId="2526593619" sldId="256"/>
        </pc:sldMkLst>
        <pc:spChg chg="mod">
          <ac:chgData name="Georges MATHIO" userId="1057b68d-d9cf-4cd5-bc4c-3fe68ec33e97" providerId="ADAL" clId="{FCBB5270-DEBA-45EE-AD54-6E7B964CB6D2}" dt="2024-10-24T09:04:51.585" v="2583" actId="26606"/>
          <ac:spMkLst>
            <pc:docMk/>
            <pc:sldMk cId="2526593619" sldId="256"/>
            <ac:spMk id="2" creationId="{00000000-0000-0000-0000-000000000000}"/>
          </ac:spMkLst>
        </pc:spChg>
        <pc:spChg chg="mod">
          <ac:chgData name="Georges MATHIO" userId="1057b68d-d9cf-4cd5-bc4c-3fe68ec33e97" providerId="ADAL" clId="{FCBB5270-DEBA-45EE-AD54-6E7B964CB6D2}" dt="2024-10-24T09:04:51.585" v="2583" actId="26606"/>
          <ac:spMkLst>
            <pc:docMk/>
            <pc:sldMk cId="2526593619" sldId="256"/>
            <ac:spMk id="3" creationId="{00000000-0000-0000-0000-000000000000}"/>
          </ac:spMkLst>
        </pc:spChg>
        <pc:spChg chg="add del">
          <ac:chgData name="Georges MATHIO" userId="1057b68d-d9cf-4cd5-bc4c-3fe68ec33e97" providerId="ADAL" clId="{FCBB5270-DEBA-45EE-AD54-6E7B964CB6D2}" dt="2024-11-21T10:07:11.170" v="5839" actId="26606"/>
          <ac:spMkLst>
            <pc:docMk/>
            <pc:sldMk cId="2526593619" sldId="256"/>
            <ac:spMk id="1035" creationId="{F4A20210-FA90-4B6D-8D2E-1B90054E097A}"/>
          </ac:spMkLst>
        </pc:spChg>
        <pc:spChg chg="add del">
          <ac:chgData name="Georges MATHIO" userId="1057b68d-d9cf-4cd5-bc4c-3fe68ec33e97" providerId="ADAL" clId="{FCBB5270-DEBA-45EE-AD54-6E7B964CB6D2}" dt="2024-11-21T10:07:11.170" v="5839" actId="26606"/>
          <ac:spMkLst>
            <pc:docMk/>
            <pc:sldMk cId="2526593619" sldId="256"/>
            <ac:spMk id="1037" creationId="{39213B44-68B7-47E7-B506-5C79FCF80924}"/>
          </ac:spMkLst>
        </pc:spChg>
        <pc:spChg chg="add">
          <ac:chgData name="Georges MATHIO" userId="1057b68d-d9cf-4cd5-bc4c-3fe68ec33e97" providerId="ADAL" clId="{FCBB5270-DEBA-45EE-AD54-6E7B964CB6D2}" dt="2024-11-21T10:07:11.170" v="5839" actId="26606"/>
          <ac:spMkLst>
            <pc:docMk/>
            <pc:sldMk cId="2526593619" sldId="256"/>
            <ac:spMk id="1126" creationId="{F4A20210-FA90-4B6D-8D2E-1B90054E097A}"/>
          </ac:spMkLst>
        </pc:spChg>
        <pc:spChg chg="add">
          <ac:chgData name="Georges MATHIO" userId="1057b68d-d9cf-4cd5-bc4c-3fe68ec33e97" providerId="ADAL" clId="{FCBB5270-DEBA-45EE-AD54-6E7B964CB6D2}" dt="2024-11-21T10:07:11.170" v="5839" actId="26606"/>
          <ac:spMkLst>
            <pc:docMk/>
            <pc:sldMk cId="2526593619" sldId="256"/>
            <ac:spMk id="1128" creationId="{39213B44-68B7-47E7-B506-5C79FCF80924}"/>
          </ac:spMkLst>
        </pc:spChg>
        <pc:grpChg chg="add del">
          <ac:chgData name="Georges MATHIO" userId="1057b68d-d9cf-4cd5-bc4c-3fe68ec33e97" providerId="ADAL" clId="{FCBB5270-DEBA-45EE-AD54-6E7B964CB6D2}" dt="2024-11-21T10:07:11.170" v="5839" actId="26606"/>
          <ac:grpSpMkLst>
            <pc:docMk/>
            <pc:sldMk cId="2526593619" sldId="256"/>
            <ac:grpSpMk id="1039" creationId="{39084D60-65A6-45F8-8C17-3529E43F1C39}"/>
          </ac:grpSpMkLst>
        </pc:grpChg>
        <pc:grpChg chg="add">
          <ac:chgData name="Georges MATHIO" userId="1057b68d-d9cf-4cd5-bc4c-3fe68ec33e97" providerId="ADAL" clId="{FCBB5270-DEBA-45EE-AD54-6E7B964CB6D2}" dt="2024-11-21T10:07:11.170" v="5839" actId="26606"/>
          <ac:grpSpMkLst>
            <pc:docMk/>
            <pc:sldMk cId="2526593619" sldId="256"/>
            <ac:grpSpMk id="1130" creationId="{39084D60-65A6-45F8-8C17-3529E43F1C39}"/>
          </ac:grpSpMkLst>
        </pc:grpChg>
        <pc:picChg chg="add mod ord">
          <ac:chgData name="Georges MATHIO" userId="1057b68d-d9cf-4cd5-bc4c-3fe68ec33e97" providerId="ADAL" clId="{FCBB5270-DEBA-45EE-AD54-6E7B964CB6D2}" dt="2024-11-21T10:07:51.138" v="6135"/>
          <ac:picMkLst>
            <pc:docMk/>
            <pc:sldMk cId="2526593619" sldId="256"/>
            <ac:picMk id="4" creationId="{3C5C4E1E-2C97-713D-BE0B-E78AEDF831C4}"/>
          </ac:picMkLst>
        </pc:picChg>
        <pc:picChg chg="add del mod ord">
          <ac:chgData name="Georges MATHIO" userId="1057b68d-d9cf-4cd5-bc4c-3fe68ec33e97" providerId="ADAL" clId="{FCBB5270-DEBA-45EE-AD54-6E7B964CB6D2}" dt="2024-11-21T10:06:59.007" v="5837" actId="21"/>
          <ac:picMkLst>
            <pc:docMk/>
            <pc:sldMk cId="2526593619" sldId="256"/>
            <ac:picMk id="1026" creationId="{3C5C4E1E-2C97-713D-BE0B-E78AEDF831C4}"/>
          </ac:picMkLst>
        </pc:picChg>
        <pc:picChg chg="add del">
          <ac:chgData name="Georges MATHIO" userId="1057b68d-d9cf-4cd5-bc4c-3fe68ec33e97" providerId="ADAL" clId="{FCBB5270-DEBA-45EE-AD54-6E7B964CB6D2}" dt="2024-11-21T10:07:11.170" v="5839" actId="26606"/>
          <ac:picMkLst>
            <pc:docMk/>
            <pc:sldMk cId="2526593619" sldId="256"/>
            <ac:picMk id="1031" creationId="{CBECFFDC-94DB-4DA3-94FE-22FEDDA8FA30}"/>
          </ac:picMkLst>
        </pc:picChg>
        <pc:picChg chg="add del">
          <ac:chgData name="Georges MATHIO" userId="1057b68d-d9cf-4cd5-bc4c-3fe68ec33e97" providerId="ADAL" clId="{FCBB5270-DEBA-45EE-AD54-6E7B964CB6D2}" dt="2024-11-21T10:07:11.170" v="5839" actId="26606"/>
          <ac:picMkLst>
            <pc:docMk/>
            <pc:sldMk cId="2526593619" sldId="256"/>
            <ac:picMk id="1033" creationId="{545F67A4-7428-47F3-AE14-8CA43D976E11}"/>
          </ac:picMkLst>
        </pc:picChg>
        <pc:picChg chg="add">
          <ac:chgData name="Georges MATHIO" userId="1057b68d-d9cf-4cd5-bc4c-3fe68ec33e97" providerId="ADAL" clId="{FCBB5270-DEBA-45EE-AD54-6E7B964CB6D2}" dt="2024-11-21T10:07:11.170" v="5839" actId="26606"/>
          <ac:picMkLst>
            <pc:docMk/>
            <pc:sldMk cId="2526593619" sldId="256"/>
            <ac:picMk id="1122" creationId="{CBECFFDC-94DB-4DA3-94FE-22FEDDA8FA30}"/>
          </ac:picMkLst>
        </pc:picChg>
        <pc:picChg chg="add">
          <ac:chgData name="Georges MATHIO" userId="1057b68d-d9cf-4cd5-bc4c-3fe68ec33e97" providerId="ADAL" clId="{FCBB5270-DEBA-45EE-AD54-6E7B964CB6D2}" dt="2024-11-21T10:07:11.170" v="5839" actId="26606"/>
          <ac:picMkLst>
            <pc:docMk/>
            <pc:sldMk cId="2526593619" sldId="256"/>
            <ac:picMk id="1124" creationId="{545F67A4-7428-47F3-AE14-8CA43D976E11}"/>
          </ac:picMkLst>
        </pc:picChg>
      </pc:sldChg>
      <pc:sldChg chg="addSp delSp modSp mod modAnim">
        <pc:chgData name="Georges MATHIO" userId="1057b68d-d9cf-4cd5-bc4c-3fe68ec33e97" providerId="ADAL" clId="{FCBB5270-DEBA-45EE-AD54-6E7B964CB6D2}" dt="2024-11-21T10:14:30.314" v="6192" actId="1076"/>
        <pc:sldMkLst>
          <pc:docMk/>
          <pc:sldMk cId="1554076419" sldId="258"/>
        </pc:sldMkLst>
        <pc:spChg chg="add del mod">
          <ac:chgData name="Georges MATHIO" userId="1057b68d-d9cf-4cd5-bc4c-3fe68ec33e97" providerId="ADAL" clId="{FCBB5270-DEBA-45EE-AD54-6E7B964CB6D2}" dt="2024-11-21T10:09:14.819" v="6144" actId="478"/>
          <ac:spMkLst>
            <pc:docMk/>
            <pc:sldMk cId="1554076419" sldId="258"/>
            <ac:spMk id="2" creationId="{8AE1D70E-C040-1542-B36E-7DDF82084F61}"/>
          </ac:spMkLst>
        </pc:spChg>
        <pc:spChg chg="mod">
          <ac:chgData name="Georges MATHIO" userId="1057b68d-d9cf-4cd5-bc4c-3fe68ec33e97" providerId="ADAL" clId="{FCBB5270-DEBA-45EE-AD54-6E7B964CB6D2}" dt="2024-11-08T12:45:11.031" v="5792" actId="1076"/>
          <ac:spMkLst>
            <pc:docMk/>
            <pc:sldMk cId="1554076419" sldId="258"/>
            <ac:spMk id="3" creationId="{28C0A9F3-C74E-8D4C-12C9-FC5B0E07D0F8}"/>
          </ac:spMkLst>
        </pc:spChg>
        <pc:spChg chg="mod">
          <ac:chgData name="Georges MATHIO" userId="1057b68d-d9cf-4cd5-bc4c-3fe68ec33e97" providerId="ADAL" clId="{FCBB5270-DEBA-45EE-AD54-6E7B964CB6D2}" dt="2024-11-21T10:14:30.314" v="6192" actId="1076"/>
          <ac:spMkLst>
            <pc:docMk/>
            <pc:sldMk cId="1554076419" sldId="258"/>
            <ac:spMk id="4" creationId="{C1F42947-5ED0-EAEB-C9CD-C736B9CFC5BC}"/>
          </ac:spMkLst>
        </pc:spChg>
        <pc:spChg chg="add mod">
          <ac:chgData name="Georges MATHIO" userId="1057b68d-d9cf-4cd5-bc4c-3fe68ec33e97" providerId="ADAL" clId="{FCBB5270-DEBA-45EE-AD54-6E7B964CB6D2}" dt="2024-11-21T10:09:09.165" v="6142"/>
          <ac:spMkLst>
            <pc:docMk/>
            <pc:sldMk cId="1554076419" sldId="258"/>
            <ac:spMk id="5" creationId="{AF403BDB-BC76-9916-0608-1F1AF64921CE}"/>
          </ac:spMkLst>
        </pc:spChg>
        <pc:spChg chg="add del mod">
          <ac:chgData name="Georges MATHIO" userId="1057b68d-d9cf-4cd5-bc4c-3fe68ec33e97" providerId="ADAL" clId="{FCBB5270-DEBA-45EE-AD54-6E7B964CB6D2}" dt="2024-11-21T10:09:07.486" v="6140" actId="478"/>
          <ac:spMkLst>
            <pc:docMk/>
            <pc:sldMk cId="1554076419" sldId="258"/>
            <ac:spMk id="7" creationId="{231E2E4A-C04A-40EE-7635-6E3778616A03}"/>
          </ac:spMkLst>
        </pc:spChg>
        <pc:spChg chg="mod">
          <ac:chgData name="Georges MATHIO" userId="1057b68d-d9cf-4cd5-bc4c-3fe68ec33e97" providerId="ADAL" clId="{FCBB5270-DEBA-45EE-AD54-6E7B964CB6D2}" dt="2024-11-21T10:14:06.158" v="6191" actId="1038"/>
          <ac:spMkLst>
            <pc:docMk/>
            <pc:sldMk cId="1554076419" sldId="258"/>
            <ac:spMk id="8" creationId="{8C1BBF7E-EA70-9FE6-C90F-A1284432D1C6}"/>
          </ac:spMkLst>
        </pc:spChg>
        <pc:spChg chg="add mod">
          <ac:chgData name="Georges MATHIO" userId="1057b68d-d9cf-4cd5-bc4c-3fe68ec33e97" providerId="ADAL" clId="{FCBB5270-DEBA-45EE-AD54-6E7B964CB6D2}" dt="2024-11-21T10:09:17.530" v="6145"/>
          <ac:spMkLst>
            <pc:docMk/>
            <pc:sldMk cId="1554076419" sldId="258"/>
            <ac:spMk id="11" creationId="{2D30DABE-526F-E8E1-6218-7535D65A9E9D}"/>
          </ac:spMkLst>
        </pc:spChg>
        <pc:picChg chg="add del mod">
          <ac:chgData name="Georges MATHIO" userId="1057b68d-d9cf-4cd5-bc4c-3fe68ec33e97" providerId="ADAL" clId="{FCBB5270-DEBA-45EE-AD54-6E7B964CB6D2}" dt="2024-11-13T08:45:28.520" v="5832" actId="478"/>
          <ac:picMkLst>
            <pc:docMk/>
            <pc:sldMk cId="1554076419" sldId="258"/>
            <ac:picMk id="5" creationId="{E9B383FF-F476-05D9-F8F7-CEE14ED07F51}"/>
          </ac:picMkLst>
        </pc:picChg>
        <pc:picChg chg="add mod">
          <ac:chgData name="Georges MATHIO" userId="1057b68d-d9cf-4cd5-bc4c-3fe68ec33e97" providerId="ADAL" clId="{FCBB5270-DEBA-45EE-AD54-6E7B964CB6D2}" dt="2024-11-13T08:43:58.145" v="5811" actId="1076"/>
          <ac:picMkLst>
            <pc:docMk/>
            <pc:sldMk cId="1554076419" sldId="258"/>
            <ac:picMk id="7" creationId="{3797FD70-794B-37B1-558E-444B1207AC0B}"/>
          </ac:picMkLst>
        </pc:picChg>
        <pc:picChg chg="add mod ord">
          <ac:chgData name="Georges MATHIO" userId="1057b68d-d9cf-4cd5-bc4c-3fe68ec33e97" providerId="ADAL" clId="{FCBB5270-DEBA-45EE-AD54-6E7B964CB6D2}" dt="2024-11-13T08:45:26.017" v="5831" actId="167"/>
          <ac:picMkLst>
            <pc:docMk/>
            <pc:sldMk cId="1554076419" sldId="258"/>
            <ac:picMk id="10" creationId="{A20D9672-9B6A-8638-E1A5-1FC08119B518}"/>
          </ac:picMkLst>
        </pc:picChg>
      </pc:sldChg>
      <pc:sldChg chg="addSp modSp mod">
        <pc:chgData name="Georges MATHIO" userId="1057b68d-d9cf-4cd5-bc4c-3fe68ec33e97" providerId="ADAL" clId="{FCBB5270-DEBA-45EE-AD54-6E7B964CB6D2}" dt="2024-11-21T10:17:07.693" v="6267" actId="6549"/>
        <pc:sldMkLst>
          <pc:docMk/>
          <pc:sldMk cId="698645210" sldId="259"/>
        </pc:sldMkLst>
        <pc:spChg chg="add mod">
          <ac:chgData name="Georges MATHIO" userId="1057b68d-d9cf-4cd5-bc4c-3fe68ec33e97" providerId="ADAL" clId="{FCBB5270-DEBA-45EE-AD54-6E7B964CB6D2}" dt="2024-11-21T10:17:07.693" v="6267" actId="6549"/>
          <ac:spMkLst>
            <pc:docMk/>
            <pc:sldMk cId="698645210" sldId="259"/>
            <ac:spMk id="3" creationId="{2219A074-717D-BBDD-3CFE-72E2574B381A}"/>
          </ac:spMkLst>
        </pc:spChg>
        <pc:spChg chg="mod">
          <ac:chgData name="Georges MATHIO" userId="1057b68d-d9cf-4cd5-bc4c-3fe68ec33e97" providerId="ADAL" clId="{FCBB5270-DEBA-45EE-AD54-6E7B964CB6D2}" dt="2024-10-15T08:06:12.280" v="1010" actId="20577"/>
          <ac:spMkLst>
            <pc:docMk/>
            <pc:sldMk cId="698645210" sldId="259"/>
            <ac:spMk id="8" creationId="{8C1BBF7E-EA70-9FE6-C90F-A1284432D1C6}"/>
          </ac:spMkLst>
        </pc:spChg>
        <pc:picChg chg="add mod">
          <ac:chgData name="Georges MATHIO" userId="1057b68d-d9cf-4cd5-bc4c-3fe68ec33e97" providerId="ADAL" clId="{FCBB5270-DEBA-45EE-AD54-6E7B964CB6D2}" dt="2024-10-28T10:41:52.898" v="5372" actId="108"/>
          <ac:picMkLst>
            <pc:docMk/>
            <pc:sldMk cId="698645210" sldId="259"/>
            <ac:picMk id="6146" creationId="{8321D67E-C00D-0F82-001D-3C0264D97524}"/>
          </ac:picMkLst>
        </pc:picChg>
      </pc:sldChg>
      <pc:sldChg chg="addSp delSp modSp mod">
        <pc:chgData name="Georges MATHIO" userId="1057b68d-d9cf-4cd5-bc4c-3fe68ec33e97" providerId="ADAL" clId="{FCBB5270-DEBA-45EE-AD54-6E7B964CB6D2}" dt="2024-11-21T10:17:29.346" v="6268" actId="12"/>
        <pc:sldMkLst>
          <pc:docMk/>
          <pc:sldMk cId="2019018920" sldId="260"/>
        </pc:sldMkLst>
        <pc:spChg chg="add mod">
          <ac:chgData name="Georges MATHIO" userId="1057b68d-d9cf-4cd5-bc4c-3fe68ec33e97" providerId="ADAL" clId="{FCBB5270-DEBA-45EE-AD54-6E7B964CB6D2}" dt="2024-10-15T08:05:58.902" v="1009" actId="20577"/>
          <ac:spMkLst>
            <pc:docMk/>
            <pc:sldMk cId="2019018920" sldId="260"/>
            <ac:spMk id="3" creationId="{2AD1AB88-6115-58FB-51BB-D80F5529BA73}"/>
          </ac:spMkLst>
        </pc:spChg>
        <pc:spChg chg="mod">
          <ac:chgData name="Georges MATHIO" userId="1057b68d-d9cf-4cd5-bc4c-3fe68ec33e97" providerId="ADAL" clId="{FCBB5270-DEBA-45EE-AD54-6E7B964CB6D2}" dt="2024-10-15T10:04:14.701" v="2370" actId="114"/>
          <ac:spMkLst>
            <pc:docMk/>
            <pc:sldMk cId="2019018920" sldId="260"/>
            <ac:spMk id="4" creationId="{1B592B4A-DDE3-D9B2-8B96-0E6FC72E6FB2}"/>
          </ac:spMkLst>
        </pc:spChg>
        <pc:spChg chg="add mod topLvl">
          <ac:chgData name="Georges MATHIO" userId="1057b68d-d9cf-4cd5-bc4c-3fe68ec33e97" providerId="ADAL" clId="{FCBB5270-DEBA-45EE-AD54-6E7B964CB6D2}" dt="2024-10-28T10:42:15.689" v="5374" actId="165"/>
          <ac:spMkLst>
            <pc:docMk/>
            <pc:sldMk cId="2019018920" sldId="260"/>
            <ac:spMk id="5" creationId="{23B9E33C-D4D7-24EB-3385-EBE891BBB3DE}"/>
          </ac:spMkLst>
        </pc:spChg>
        <pc:spChg chg="mod">
          <ac:chgData name="Georges MATHIO" userId="1057b68d-d9cf-4cd5-bc4c-3fe68ec33e97" providerId="ADAL" clId="{FCBB5270-DEBA-45EE-AD54-6E7B964CB6D2}" dt="2024-11-21T10:17:29.346" v="6268" actId="12"/>
          <ac:spMkLst>
            <pc:docMk/>
            <pc:sldMk cId="2019018920" sldId="260"/>
            <ac:spMk id="8" creationId="{8C1BBF7E-EA70-9FE6-C90F-A1284432D1C6}"/>
          </ac:spMkLst>
        </pc:spChg>
        <pc:grpChg chg="add del mod">
          <ac:chgData name="Georges MATHIO" userId="1057b68d-d9cf-4cd5-bc4c-3fe68ec33e97" providerId="ADAL" clId="{FCBB5270-DEBA-45EE-AD54-6E7B964CB6D2}" dt="2024-10-28T10:42:15.689" v="5374" actId="165"/>
          <ac:grpSpMkLst>
            <pc:docMk/>
            <pc:sldMk cId="2019018920" sldId="260"/>
            <ac:grpSpMk id="6" creationId="{FF076EEA-B52E-E98F-93ED-405351CC4A98}"/>
          </ac:grpSpMkLst>
        </pc:grpChg>
        <pc:picChg chg="add mod topLvl">
          <ac:chgData name="Georges MATHIO" userId="1057b68d-d9cf-4cd5-bc4c-3fe68ec33e97" providerId="ADAL" clId="{FCBB5270-DEBA-45EE-AD54-6E7B964CB6D2}" dt="2024-10-28T10:42:21.628" v="5375" actId="108"/>
          <ac:picMkLst>
            <pc:docMk/>
            <pc:sldMk cId="2019018920" sldId="260"/>
            <ac:picMk id="5122" creationId="{E104838F-DD52-F9DB-EA99-CFD21E4F2D68}"/>
          </ac:picMkLst>
        </pc:picChg>
      </pc:sldChg>
      <pc:sldChg chg="addSp delSp modSp mod">
        <pc:chgData name="Georges MATHIO" userId="1057b68d-d9cf-4cd5-bc4c-3fe68ec33e97" providerId="ADAL" clId="{FCBB5270-DEBA-45EE-AD54-6E7B964CB6D2}" dt="2024-12-05T17:07:56.541" v="6312" actId="20577"/>
        <pc:sldMkLst>
          <pc:docMk/>
          <pc:sldMk cId="4161449416" sldId="261"/>
        </pc:sldMkLst>
        <pc:spChg chg="add mod">
          <ac:chgData name="Georges MATHIO" userId="1057b68d-d9cf-4cd5-bc4c-3fe68ec33e97" providerId="ADAL" clId="{FCBB5270-DEBA-45EE-AD54-6E7B964CB6D2}" dt="2024-10-24T09:50:46.316" v="3461" actId="20577"/>
          <ac:spMkLst>
            <pc:docMk/>
            <pc:sldMk cId="4161449416" sldId="261"/>
            <ac:spMk id="3" creationId="{81BB2473-8703-92AA-0802-BC5ECEB9C176}"/>
          </ac:spMkLst>
        </pc:spChg>
        <pc:spChg chg="add mod">
          <ac:chgData name="Georges MATHIO" userId="1057b68d-d9cf-4cd5-bc4c-3fe68ec33e97" providerId="ADAL" clId="{FCBB5270-DEBA-45EE-AD54-6E7B964CB6D2}" dt="2024-10-24T09:51:14.886" v="3462"/>
          <ac:spMkLst>
            <pc:docMk/>
            <pc:sldMk cId="4161449416" sldId="261"/>
            <ac:spMk id="5" creationId="{1FF6E43D-C41E-A8C5-054F-3718192D0536}"/>
          </ac:spMkLst>
        </pc:spChg>
        <pc:spChg chg="mod">
          <ac:chgData name="Georges MATHIO" userId="1057b68d-d9cf-4cd5-bc4c-3fe68ec33e97" providerId="ADAL" clId="{FCBB5270-DEBA-45EE-AD54-6E7B964CB6D2}" dt="2024-12-05T17:07:56.541" v="6312" actId="20577"/>
          <ac:spMkLst>
            <pc:docMk/>
            <pc:sldMk cId="4161449416" sldId="261"/>
            <ac:spMk id="8" creationId="{8C1BBF7E-EA70-9FE6-C90F-A1284432D1C6}"/>
          </ac:spMkLst>
        </pc:spChg>
        <pc:picChg chg="add mod">
          <ac:chgData name="Georges MATHIO" userId="1057b68d-d9cf-4cd5-bc4c-3fe68ec33e97" providerId="ADAL" clId="{FCBB5270-DEBA-45EE-AD54-6E7B964CB6D2}" dt="2024-10-28T10:42:26.873" v="5376" actId="108"/>
          <ac:picMkLst>
            <pc:docMk/>
            <pc:sldMk cId="4161449416" sldId="261"/>
            <ac:picMk id="2050" creationId="{05343E29-B891-B9AD-A883-A8B3ACA93BEE}"/>
          </ac:picMkLst>
        </pc:picChg>
        <pc:picChg chg="add del mod">
          <ac:chgData name="Georges MATHIO" userId="1057b68d-d9cf-4cd5-bc4c-3fe68ec33e97" providerId="ADAL" clId="{FCBB5270-DEBA-45EE-AD54-6E7B964CB6D2}" dt="2024-10-24T09:49:23.728" v="3428" actId="478"/>
          <ac:picMkLst>
            <pc:docMk/>
            <pc:sldMk cId="4161449416" sldId="261"/>
            <ac:picMk id="7170" creationId="{1E09435D-FA87-6FE2-E1E3-90AF59AED6FD}"/>
          </ac:picMkLst>
        </pc:picChg>
      </pc:sldChg>
      <pc:sldChg chg="del">
        <pc:chgData name="Georges MATHIO" userId="1057b68d-d9cf-4cd5-bc4c-3fe68ec33e97" providerId="ADAL" clId="{FCBB5270-DEBA-45EE-AD54-6E7B964CB6D2}" dt="2024-10-24T15:19:30.980" v="4991" actId="47"/>
        <pc:sldMkLst>
          <pc:docMk/>
          <pc:sldMk cId="3587356529" sldId="262"/>
        </pc:sldMkLst>
      </pc:sldChg>
      <pc:sldChg chg="del">
        <pc:chgData name="Georges MATHIO" userId="1057b68d-d9cf-4cd5-bc4c-3fe68ec33e97" providerId="ADAL" clId="{FCBB5270-DEBA-45EE-AD54-6E7B964CB6D2}" dt="2024-10-24T15:19:30.980" v="4991" actId="47"/>
        <pc:sldMkLst>
          <pc:docMk/>
          <pc:sldMk cId="631768457" sldId="263"/>
        </pc:sldMkLst>
      </pc:sldChg>
      <pc:sldChg chg="del">
        <pc:chgData name="Georges MATHIO" userId="1057b68d-d9cf-4cd5-bc4c-3fe68ec33e97" providerId="ADAL" clId="{FCBB5270-DEBA-45EE-AD54-6E7B964CB6D2}" dt="2024-10-24T15:19:30.980" v="4991" actId="47"/>
        <pc:sldMkLst>
          <pc:docMk/>
          <pc:sldMk cId="3585669407" sldId="264"/>
        </pc:sldMkLst>
      </pc:sldChg>
      <pc:sldChg chg="del">
        <pc:chgData name="Georges MATHIO" userId="1057b68d-d9cf-4cd5-bc4c-3fe68ec33e97" providerId="ADAL" clId="{FCBB5270-DEBA-45EE-AD54-6E7B964CB6D2}" dt="2024-10-24T15:19:30.980" v="4991" actId="47"/>
        <pc:sldMkLst>
          <pc:docMk/>
          <pc:sldMk cId="2440634833" sldId="265"/>
        </pc:sldMkLst>
      </pc:sldChg>
      <pc:sldChg chg="del">
        <pc:chgData name="Georges MATHIO" userId="1057b68d-d9cf-4cd5-bc4c-3fe68ec33e97" providerId="ADAL" clId="{FCBB5270-DEBA-45EE-AD54-6E7B964CB6D2}" dt="2024-10-24T15:19:30.980" v="4991" actId="47"/>
        <pc:sldMkLst>
          <pc:docMk/>
          <pc:sldMk cId="1447089258" sldId="266"/>
        </pc:sldMkLst>
      </pc:sldChg>
      <pc:sldChg chg="addSp modSp mod ord setBg">
        <pc:chgData name="Georges MATHIO" userId="1057b68d-d9cf-4cd5-bc4c-3fe68ec33e97" providerId="ADAL" clId="{FCBB5270-DEBA-45EE-AD54-6E7B964CB6D2}" dt="2024-10-24T13:07:57.612" v="4745" actId="14100"/>
        <pc:sldMkLst>
          <pc:docMk/>
          <pc:sldMk cId="3988114519" sldId="267"/>
        </pc:sldMkLst>
        <pc:spChg chg="mod">
          <ac:chgData name="Georges MATHIO" userId="1057b68d-d9cf-4cd5-bc4c-3fe68ec33e97" providerId="ADAL" clId="{FCBB5270-DEBA-45EE-AD54-6E7B964CB6D2}" dt="2024-10-24T13:07:42.707" v="4743" actId="20577"/>
          <ac:spMkLst>
            <pc:docMk/>
            <pc:sldMk cId="3988114519" sldId="267"/>
            <ac:spMk id="2" creationId="{B51FBBAB-DC1E-B2C0-C211-2F7122862320}"/>
          </ac:spMkLst>
        </pc:spChg>
        <pc:spChg chg="mod">
          <ac:chgData name="Georges MATHIO" userId="1057b68d-d9cf-4cd5-bc4c-3fe68ec33e97" providerId="ADAL" clId="{FCBB5270-DEBA-45EE-AD54-6E7B964CB6D2}" dt="2024-10-24T13:07:57.612" v="4745" actId="14100"/>
          <ac:spMkLst>
            <pc:docMk/>
            <pc:sldMk cId="3988114519" sldId="267"/>
            <ac:spMk id="3" creationId="{EE484CE1-CF8F-90DE-E23F-C3FC92DA6BE9}"/>
          </ac:spMkLst>
        </pc:spChg>
        <pc:picChg chg="add mod">
          <ac:chgData name="Georges MATHIO" userId="1057b68d-d9cf-4cd5-bc4c-3fe68ec33e97" providerId="ADAL" clId="{FCBB5270-DEBA-45EE-AD54-6E7B964CB6D2}" dt="2024-10-24T13:04:57.428" v="4736" actId="14100"/>
          <ac:picMkLst>
            <pc:docMk/>
            <pc:sldMk cId="3988114519" sldId="267"/>
            <ac:picMk id="3074" creationId="{B8BF89CA-EAD6-8726-8011-3E9391339749}"/>
          </ac:picMkLst>
        </pc:picChg>
        <pc:picChg chg="add mod">
          <ac:chgData name="Georges MATHIO" userId="1057b68d-d9cf-4cd5-bc4c-3fe68ec33e97" providerId="ADAL" clId="{FCBB5270-DEBA-45EE-AD54-6E7B964CB6D2}" dt="2024-10-24T13:05:33.762" v="4742" actId="14100"/>
          <ac:picMkLst>
            <pc:docMk/>
            <pc:sldMk cId="3988114519" sldId="267"/>
            <ac:picMk id="3076" creationId="{F1CDAAE5-2BFB-FB6E-82F5-C036C4E4FF3F}"/>
          </ac:picMkLst>
        </pc:picChg>
      </pc:sldChg>
      <pc:sldChg chg="modSp del mod">
        <pc:chgData name="Georges MATHIO" userId="1057b68d-d9cf-4cd5-bc4c-3fe68ec33e97" providerId="ADAL" clId="{FCBB5270-DEBA-45EE-AD54-6E7B964CB6D2}" dt="2024-10-24T15:19:30.980" v="4991" actId="47"/>
        <pc:sldMkLst>
          <pc:docMk/>
          <pc:sldMk cId="787731320" sldId="268"/>
        </pc:sldMkLst>
        <pc:spChg chg="mod">
          <ac:chgData name="Georges MATHIO" userId="1057b68d-d9cf-4cd5-bc4c-3fe68ec33e97" providerId="ADAL" clId="{FCBB5270-DEBA-45EE-AD54-6E7B964CB6D2}" dt="2024-10-24T13:14:43.981" v="4990" actId="255"/>
          <ac:spMkLst>
            <pc:docMk/>
            <pc:sldMk cId="787731320" sldId="268"/>
            <ac:spMk id="8" creationId="{8C1BBF7E-EA70-9FE6-C90F-A1284432D1C6}"/>
          </ac:spMkLst>
        </pc:spChg>
      </pc:sldChg>
      <pc:sldChg chg="addSp modSp new del mod">
        <pc:chgData name="Georges MATHIO" userId="1057b68d-d9cf-4cd5-bc4c-3fe68ec33e97" providerId="ADAL" clId="{FCBB5270-DEBA-45EE-AD54-6E7B964CB6D2}" dt="2024-10-24T15:19:30.980" v="4991" actId="47"/>
        <pc:sldMkLst>
          <pc:docMk/>
          <pc:sldMk cId="3491289200" sldId="269"/>
        </pc:sldMkLst>
        <pc:spChg chg="mod">
          <ac:chgData name="Georges MATHIO" userId="1057b68d-d9cf-4cd5-bc4c-3fe68ec33e97" providerId="ADAL" clId="{FCBB5270-DEBA-45EE-AD54-6E7B964CB6D2}" dt="2024-10-15T08:49:22.579" v="1599" actId="20577"/>
          <ac:spMkLst>
            <pc:docMk/>
            <pc:sldMk cId="3491289200" sldId="269"/>
            <ac:spMk id="2" creationId="{5C79E392-62B0-CF1D-1790-A67743FDEC49}"/>
          </ac:spMkLst>
        </pc:spChg>
        <pc:spChg chg="mod">
          <ac:chgData name="Georges MATHIO" userId="1057b68d-d9cf-4cd5-bc4c-3fe68ec33e97" providerId="ADAL" clId="{FCBB5270-DEBA-45EE-AD54-6E7B964CB6D2}" dt="2024-10-24T13:12:56.835" v="4947" actId="1076"/>
          <ac:spMkLst>
            <pc:docMk/>
            <pc:sldMk cId="3491289200" sldId="269"/>
            <ac:spMk id="3" creationId="{3AB16FFA-9965-0BDD-1A3A-5E5D0D8DFF10}"/>
          </ac:spMkLst>
        </pc:spChg>
        <pc:spChg chg="add">
          <ac:chgData name="Georges MATHIO" userId="1057b68d-d9cf-4cd5-bc4c-3fe68ec33e97" providerId="ADAL" clId="{FCBB5270-DEBA-45EE-AD54-6E7B964CB6D2}" dt="2024-10-15T08:49:10.822" v="1569"/>
          <ac:spMkLst>
            <pc:docMk/>
            <pc:sldMk cId="3491289200" sldId="269"/>
            <ac:spMk id="4" creationId="{5A3CC419-7899-59F9-A5B7-331BE7E26E1C}"/>
          </ac:spMkLst>
        </pc:spChg>
        <pc:picChg chg="add mod">
          <ac:chgData name="Georges MATHIO" userId="1057b68d-d9cf-4cd5-bc4c-3fe68ec33e97" providerId="ADAL" clId="{FCBB5270-DEBA-45EE-AD54-6E7B964CB6D2}" dt="2024-10-24T13:09:14.714" v="4747" actId="14861"/>
          <ac:picMkLst>
            <pc:docMk/>
            <pc:sldMk cId="3491289200" sldId="269"/>
            <ac:picMk id="5" creationId="{7C4F57AE-47ED-EB9D-5D34-24D878412D50}"/>
          </ac:picMkLst>
        </pc:picChg>
        <pc:picChg chg="add mod">
          <ac:chgData name="Georges MATHIO" userId="1057b68d-d9cf-4cd5-bc4c-3fe68ec33e97" providerId="ADAL" clId="{FCBB5270-DEBA-45EE-AD54-6E7B964CB6D2}" dt="2024-10-24T13:14:28.598" v="4989" actId="14861"/>
          <ac:picMkLst>
            <pc:docMk/>
            <pc:sldMk cId="3491289200" sldId="269"/>
            <ac:picMk id="5122" creationId="{683AA011-94F6-101D-F898-3356A6D87CC5}"/>
          </ac:picMkLst>
        </pc:picChg>
      </pc:sldChg>
      <pc:sldChg chg="addSp delSp modSp add del mod">
        <pc:chgData name="Georges MATHIO" userId="1057b68d-d9cf-4cd5-bc4c-3fe68ec33e97" providerId="ADAL" clId="{FCBB5270-DEBA-45EE-AD54-6E7B964CB6D2}" dt="2024-10-24T15:19:30.980" v="4991" actId="47"/>
        <pc:sldMkLst>
          <pc:docMk/>
          <pc:sldMk cId="4175335468" sldId="270"/>
        </pc:sldMkLst>
        <pc:spChg chg="mod">
          <ac:chgData name="Georges MATHIO" userId="1057b68d-d9cf-4cd5-bc4c-3fe68ec33e97" providerId="ADAL" clId="{FCBB5270-DEBA-45EE-AD54-6E7B964CB6D2}" dt="2024-10-10T12:04:45.365" v="402" actId="20577"/>
          <ac:spMkLst>
            <pc:docMk/>
            <pc:sldMk cId="4175335468" sldId="270"/>
            <ac:spMk id="2" creationId="{603FFC4E-0325-5C10-D4B6-1787B8825BA6}"/>
          </ac:spMkLst>
        </pc:spChg>
        <pc:spChg chg="mod">
          <ac:chgData name="Georges MATHIO" userId="1057b68d-d9cf-4cd5-bc4c-3fe68ec33e97" providerId="ADAL" clId="{FCBB5270-DEBA-45EE-AD54-6E7B964CB6D2}" dt="2024-10-10T12:07:11.989" v="527" actId="20577"/>
          <ac:spMkLst>
            <pc:docMk/>
            <pc:sldMk cId="4175335468" sldId="270"/>
            <ac:spMk id="3" creationId="{4EAD0E72-05A0-DE64-3A9D-6DBA43F3CB07}"/>
          </ac:spMkLst>
        </pc:spChg>
        <pc:picChg chg="add mod">
          <ac:chgData name="Georges MATHIO" userId="1057b68d-d9cf-4cd5-bc4c-3fe68ec33e97" providerId="ADAL" clId="{FCBB5270-DEBA-45EE-AD54-6E7B964CB6D2}" dt="2024-10-24T13:09:38.799" v="4749"/>
          <ac:picMkLst>
            <pc:docMk/>
            <pc:sldMk cId="4175335468" sldId="270"/>
            <ac:picMk id="4" creationId="{984CA691-9373-1F7D-195A-4322887600A7}"/>
          </ac:picMkLst>
        </pc:picChg>
        <pc:picChg chg="del">
          <ac:chgData name="Georges MATHIO" userId="1057b68d-d9cf-4cd5-bc4c-3fe68ec33e97" providerId="ADAL" clId="{FCBB5270-DEBA-45EE-AD54-6E7B964CB6D2}" dt="2024-10-24T13:09:38.343" v="4748" actId="478"/>
          <ac:picMkLst>
            <pc:docMk/>
            <pc:sldMk cId="4175335468" sldId="270"/>
            <ac:picMk id="5" creationId="{036CE367-0B8C-56F3-D637-0430DC4203B6}"/>
          </ac:picMkLst>
        </pc:picChg>
      </pc:sldChg>
      <pc:sldChg chg="addSp delSp modSp add del mod">
        <pc:chgData name="Georges MATHIO" userId="1057b68d-d9cf-4cd5-bc4c-3fe68ec33e97" providerId="ADAL" clId="{FCBB5270-DEBA-45EE-AD54-6E7B964CB6D2}" dt="2024-10-24T15:19:30.980" v="4991" actId="47"/>
        <pc:sldMkLst>
          <pc:docMk/>
          <pc:sldMk cId="53047199" sldId="271"/>
        </pc:sldMkLst>
        <pc:spChg chg="mod">
          <ac:chgData name="Georges MATHIO" userId="1057b68d-d9cf-4cd5-bc4c-3fe68ec33e97" providerId="ADAL" clId="{FCBB5270-DEBA-45EE-AD54-6E7B964CB6D2}" dt="2024-10-10T12:07:59.177" v="557" actId="20577"/>
          <ac:spMkLst>
            <pc:docMk/>
            <pc:sldMk cId="53047199" sldId="271"/>
            <ac:spMk id="2" creationId="{28EC951F-28B1-6B8E-C751-33F7F31E030A}"/>
          </ac:spMkLst>
        </pc:spChg>
        <pc:spChg chg="mod">
          <ac:chgData name="Georges MATHIO" userId="1057b68d-d9cf-4cd5-bc4c-3fe68ec33e97" providerId="ADAL" clId="{FCBB5270-DEBA-45EE-AD54-6E7B964CB6D2}" dt="2024-10-10T12:28:46.373" v="777" actId="20577"/>
          <ac:spMkLst>
            <pc:docMk/>
            <pc:sldMk cId="53047199" sldId="271"/>
            <ac:spMk id="3" creationId="{53452020-6237-B791-2D23-53B0C6D87E89}"/>
          </ac:spMkLst>
        </pc:spChg>
        <pc:picChg chg="add mod">
          <ac:chgData name="Georges MATHIO" userId="1057b68d-d9cf-4cd5-bc4c-3fe68ec33e97" providerId="ADAL" clId="{FCBB5270-DEBA-45EE-AD54-6E7B964CB6D2}" dt="2024-10-24T13:09:42.390" v="4751"/>
          <ac:picMkLst>
            <pc:docMk/>
            <pc:sldMk cId="53047199" sldId="271"/>
            <ac:picMk id="4" creationId="{07BDE68E-D0CE-2049-6A47-AF14595C9C67}"/>
          </ac:picMkLst>
        </pc:picChg>
        <pc:picChg chg="del">
          <ac:chgData name="Georges MATHIO" userId="1057b68d-d9cf-4cd5-bc4c-3fe68ec33e97" providerId="ADAL" clId="{FCBB5270-DEBA-45EE-AD54-6E7B964CB6D2}" dt="2024-10-24T13:09:42.013" v="4750" actId="478"/>
          <ac:picMkLst>
            <pc:docMk/>
            <pc:sldMk cId="53047199" sldId="271"/>
            <ac:picMk id="5" creationId="{8C08DDE3-8AB7-6B31-5E25-ECBCEBCBC3AA}"/>
          </ac:picMkLst>
        </pc:picChg>
      </pc:sldChg>
      <pc:sldChg chg="addSp delSp modSp add mod">
        <pc:chgData name="Georges MATHIO" userId="1057b68d-d9cf-4cd5-bc4c-3fe68ec33e97" providerId="ADAL" clId="{FCBB5270-DEBA-45EE-AD54-6E7B964CB6D2}" dt="2024-10-28T10:33:54.747" v="5339" actId="14100"/>
        <pc:sldMkLst>
          <pc:docMk/>
          <pc:sldMk cId="596867331" sldId="272"/>
        </pc:sldMkLst>
        <pc:spChg chg="mod">
          <ac:chgData name="Georges MATHIO" userId="1057b68d-d9cf-4cd5-bc4c-3fe68ec33e97" providerId="ADAL" clId="{FCBB5270-DEBA-45EE-AD54-6E7B964CB6D2}" dt="2024-10-15T08:01:25.527" v="824" actId="20577"/>
          <ac:spMkLst>
            <pc:docMk/>
            <pc:sldMk cId="596867331" sldId="272"/>
            <ac:spMk id="2" creationId="{D94CAB6B-5620-552F-632B-E3A0309CF307}"/>
          </ac:spMkLst>
        </pc:spChg>
        <pc:spChg chg="add mod">
          <ac:chgData name="Georges MATHIO" userId="1057b68d-d9cf-4cd5-bc4c-3fe68ec33e97" providerId="ADAL" clId="{FCBB5270-DEBA-45EE-AD54-6E7B964CB6D2}" dt="2024-10-15T08:11:16.849" v="1163" actId="114"/>
          <ac:spMkLst>
            <pc:docMk/>
            <pc:sldMk cId="596867331" sldId="272"/>
            <ac:spMk id="3" creationId="{21A62952-4D29-E701-E37C-9FED497CAB0E}"/>
          </ac:spMkLst>
        </pc:spChg>
        <pc:spChg chg="add mod">
          <ac:chgData name="Georges MATHIO" userId="1057b68d-d9cf-4cd5-bc4c-3fe68ec33e97" providerId="ADAL" clId="{FCBB5270-DEBA-45EE-AD54-6E7B964CB6D2}" dt="2024-10-15T08:10:50.884" v="1156"/>
          <ac:spMkLst>
            <pc:docMk/>
            <pc:sldMk cId="596867331" sldId="272"/>
            <ac:spMk id="4" creationId="{BB4ED480-1EF3-F549-CB6A-D8342BC0B09A}"/>
          </ac:spMkLst>
        </pc:spChg>
        <pc:spChg chg="add mod">
          <ac:chgData name="Georges MATHIO" userId="1057b68d-d9cf-4cd5-bc4c-3fe68ec33e97" providerId="ADAL" clId="{FCBB5270-DEBA-45EE-AD54-6E7B964CB6D2}" dt="2024-10-15T08:13:18.834" v="1196" actId="14100"/>
          <ac:spMkLst>
            <pc:docMk/>
            <pc:sldMk cId="596867331" sldId="272"/>
            <ac:spMk id="5" creationId="{4594A2D9-67BE-2AAF-4D7D-7C00964612F5}"/>
          </ac:spMkLst>
        </pc:spChg>
        <pc:spChg chg="add mod">
          <ac:chgData name="Georges MATHIO" userId="1057b68d-d9cf-4cd5-bc4c-3fe68ec33e97" providerId="ADAL" clId="{FCBB5270-DEBA-45EE-AD54-6E7B964CB6D2}" dt="2024-10-24T12:07:05.081" v="3789" actId="20577"/>
          <ac:spMkLst>
            <pc:docMk/>
            <pc:sldMk cId="596867331" sldId="272"/>
            <ac:spMk id="6" creationId="{C60DFD46-9395-91CF-8C78-AE7A0F20453E}"/>
          </ac:spMkLst>
        </pc:spChg>
        <pc:spChg chg="del mod">
          <ac:chgData name="Georges MATHIO" userId="1057b68d-d9cf-4cd5-bc4c-3fe68ec33e97" providerId="ADAL" clId="{FCBB5270-DEBA-45EE-AD54-6E7B964CB6D2}" dt="2024-10-15T08:11:27.759" v="1166" actId="478"/>
          <ac:spMkLst>
            <pc:docMk/>
            <pc:sldMk cId="596867331" sldId="272"/>
            <ac:spMk id="8" creationId="{D019428E-C279-0EA0-AB21-534A4C4FFE6E}"/>
          </ac:spMkLst>
        </pc:spChg>
        <pc:picChg chg="add mod">
          <ac:chgData name="Georges MATHIO" userId="1057b68d-d9cf-4cd5-bc4c-3fe68ec33e97" providerId="ADAL" clId="{FCBB5270-DEBA-45EE-AD54-6E7B964CB6D2}" dt="2024-10-28T10:33:54.747" v="5339" actId="14100"/>
          <ac:picMkLst>
            <pc:docMk/>
            <pc:sldMk cId="596867331" sldId="272"/>
            <ac:picMk id="1026" creationId="{8183D6D4-BC05-35A1-3E7C-6550EE8E3269}"/>
          </ac:picMkLst>
        </pc:picChg>
      </pc:sldChg>
      <pc:sldChg chg="delSp add del">
        <pc:chgData name="Georges MATHIO" userId="1057b68d-d9cf-4cd5-bc4c-3fe68ec33e97" providerId="ADAL" clId="{FCBB5270-DEBA-45EE-AD54-6E7B964CB6D2}" dt="2024-10-15T09:00:56.818" v="1603" actId="47"/>
        <pc:sldMkLst>
          <pc:docMk/>
          <pc:sldMk cId="1540543391" sldId="273"/>
        </pc:sldMkLst>
        <pc:picChg chg="del">
          <ac:chgData name="Georges MATHIO" userId="1057b68d-d9cf-4cd5-bc4c-3fe68ec33e97" providerId="ADAL" clId="{FCBB5270-DEBA-45EE-AD54-6E7B964CB6D2}" dt="2024-10-15T08:10:57.498" v="1158" actId="478"/>
          <ac:picMkLst>
            <pc:docMk/>
            <pc:sldMk cId="1540543391" sldId="273"/>
            <ac:picMk id="1026" creationId="{815CDB45-25CD-470F-8F6C-3DABFC50F9FD}"/>
          </ac:picMkLst>
        </pc:picChg>
      </pc:sldChg>
      <pc:sldChg chg="addSp delSp modSp add mod">
        <pc:chgData name="Georges MATHIO" userId="1057b68d-d9cf-4cd5-bc4c-3fe68ec33e97" providerId="ADAL" clId="{FCBB5270-DEBA-45EE-AD54-6E7B964CB6D2}" dt="2024-11-07T09:49:10.137" v="5657" actId="1035"/>
        <pc:sldMkLst>
          <pc:docMk/>
          <pc:sldMk cId="478461332" sldId="274"/>
        </pc:sldMkLst>
        <pc:spChg chg="mod">
          <ac:chgData name="Georges MATHIO" userId="1057b68d-d9cf-4cd5-bc4c-3fe68ec33e97" providerId="ADAL" clId="{FCBB5270-DEBA-45EE-AD54-6E7B964CB6D2}" dt="2024-10-15T09:01:05.631" v="1623" actId="20577"/>
          <ac:spMkLst>
            <pc:docMk/>
            <pc:sldMk cId="478461332" sldId="274"/>
            <ac:spMk id="3" creationId="{A391BA78-10F7-70DC-75AA-F662E47CB4BD}"/>
          </ac:spMkLst>
        </pc:spChg>
        <pc:spChg chg="mod">
          <ac:chgData name="Georges MATHIO" userId="1057b68d-d9cf-4cd5-bc4c-3fe68ec33e97" providerId="ADAL" clId="{FCBB5270-DEBA-45EE-AD54-6E7B964CB6D2}" dt="2024-11-07T09:49:10.137" v="5657" actId="1035"/>
          <ac:spMkLst>
            <pc:docMk/>
            <pc:sldMk cId="478461332" sldId="274"/>
            <ac:spMk id="6" creationId="{E560A028-CE0B-045A-EE3A-D2EB7407FA9C}"/>
          </ac:spMkLst>
        </pc:spChg>
        <pc:picChg chg="add del mod">
          <ac:chgData name="Georges MATHIO" userId="1057b68d-d9cf-4cd5-bc4c-3fe68ec33e97" providerId="ADAL" clId="{FCBB5270-DEBA-45EE-AD54-6E7B964CB6D2}" dt="2024-10-28T10:40:16.614" v="5362" actId="478"/>
          <ac:picMkLst>
            <pc:docMk/>
            <pc:sldMk cId="478461332" sldId="274"/>
            <ac:picMk id="7" creationId="{140A0E37-9A28-39E9-52D3-EABFAD52174F}"/>
          </ac:picMkLst>
        </pc:picChg>
        <pc:picChg chg="add mod">
          <ac:chgData name="Georges MATHIO" userId="1057b68d-d9cf-4cd5-bc4c-3fe68ec33e97" providerId="ADAL" clId="{FCBB5270-DEBA-45EE-AD54-6E7B964CB6D2}" dt="2024-10-28T10:40:59.527" v="5371" actId="14100"/>
          <ac:picMkLst>
            <pc:docMk/>
            <pc:sldMk cId="478461332" sldId="274"/>
            <ac:picMk id="8" creationId="{9D1C47A0-402D-4B6B-6483-8E4CB1F6924C}"/>
          </ac:picMkLst>
        </pc:picChg>
        <pc:picChg chg="del">
          <ac:chgData name="Georges MATHIO" userId="1057b68d-d9cf-4cd5-bc4c-3fe68ec33e97" providerId="ADAL" clId="{FCBB5270-DEBA-45EE-AD54-6E7B964CB6D2}" dt="2024-10-15T09:03:55.621" v="1706" actId="478"/>
          <ac:picMkLst>
            <pc:docMk/>
            <pc:sldMk cId="478461332" sldId="274"/>
            <ac:picMk id="1026" creationId="{6B027381-D7FC-67F7-C136-58233DCF072D}"/>
          </ac:picMkLst>
        </pc:picChg>
        <pc:picChg chg="add del">
          <ac:chgData name="Georges MATHIO" userId="1057b68d-d9cf-4cd5-bc4c-3fe68ec33e97" providerId="ADAL" clId="{FCBB5270-DEBA-45EE-AD54-6E7B964CB6D2}" dt="2024-10-15T09:03:55.621" v="1706" actId="478"/>
          <ac:picMkLst>
            <pc:docMk/>
            <pc:sldMk cId="478461332" sldId="274"/>
            <ac:picMk id="4098" creationId="{44E2C0DA-5C1A-AF1C-AD5B-185F74F5CD5D}"/>
          </ac:picMkLst>
        </pc:picChg>
        <pc:picChg chg="add del mod">
          <ac:chgData name="Georges MATHIO" userId="1057b68d-d9cf-4cd5-bc4c-3fe68ec33e97" providerId="ADAL" clId="{FCBB5270-DEBA-45EE-AD54-6E7B964CB6D2}" dt="2024-10-15T09:29:45.673" v="2112" actId="478"/>
          <ac:picMkLst>
            <pc:docMk/>
            <pc:sldMk cId="478461332" sldId="274"/>
            <ac:picMk id="4100" creationId="{8F3DA1B0-9687-8C14-AA9E-6763D2C92167}"/>
          </ac:picMkLst>
        </pc:picChg>
      </pc:sldChg>
      <pc:sldChg chg="modSp new mod">
        <pc:chgData name="Georges MATHIO" userId="1057b68d-d9cf-4cd5-bc4c-3fe68ec33e97" providerId="ADAL" clId="{FCBB5270-DEBA-45EE-AD54-6E7B964CB6D2}" dt="2024-11-13T08:45:41.889" v="5834" actId="20577"/>
        <pc:sldMkLst>
          <pc:docMk/>
          <pc:sldMk cId="3779523331" sldId="275"/>
        </pc:sldMkLst>
        <pc:spChg chg="mod">
          <ac:chgData name="Georges MATHIO" userId="1057b68d-d9cf-4cd5-bc4c-3fe68ec33e97" providerId="ADAL" clId="{FCBB5270-DEBA-45EE-AD54-6E7B964CB6D2}" dt="2024-10-15T12:46:06.220" v="2461" actId="20577"/>
          <ac:spMkLst>
            <pc:docMk/>
            <pc:sldMk cId="3779523331" sldId="275"/>
            <ac:spMk id="2" creationId="{E54AAA1F-CFA4-60D1-D760-F9587989BD0B}"/>
          </ac:spMkLst>
        </pc:spChg>
        <pc:spChg chg="mod">
          <ac:chgData name="Georges MATHIO" userId="1057b68d-d9cf-4cd5-bc4c-3fe68ec33e97" providerId="ADAL" clId="{FCBB5270-DEBA-45EE-AD54-6E7B964CB6D2}" dt="2024-11-13T08:45:41.889" v="5834" actId="20577"/>
          <ac:spMkLst>
            <pc:docMk/>
            <pc:sldMk cId="3779523331" sldId="275"/>
            <ac:spMk id="3" creationId="{39013CBC-882F-0B89-8EFA-CD6C7EA85C5B}"/>
          </ac:spMkLst>
        </pc:spChg>
      </pc:sldChg>
      <pc:sldChg chg="addSp delSp modSp new mod">
        <pc:chgData name="Georges MATHIO" userId="1057b68d-d9cf-4cd5-bc4c-3fe68ec33e97" providerId="ADAL" clId="{FCBB5270-DEBA-45EE-AD54-6E7B964CB6D2}" dt="2024-10-24T09:23:14.989" v="3213" actId="1076"/>
        <pc:sldMkLst>
          <pc:docMk/>
          <pc:sldMk cId="3476794743" sldId="276"/>
        </pc:sldMkLst>
        <pc:spChg chg="mod">
          <ac:chgData name="Georges MATHIO" userId="1057b68d-d9cf-4cd5-bc4c-3fe68ec33e97" providerId="ADAL" clId="{FCBB5270-DEBA-45EE-AD54-6E7B964CB6D2}" dt="2024-10-24T09:11:43.982" v="2776" actId="20577"/>
          <ac:spMkLst>
            <pc:docMk/>
            <pc:sldMk cId="3476794743" sldId="276"/>
            <ac:spMk id="2" creationId="{C0AC1F30-D746-2406-6F4C-FE39DF9A0D6A}"/>
          </ac:spMkLst>
        </pc:spChg>
        <pc:spChg chg="del">
          <ac:chgData name="Georges MATHIO" userId="1057b68d-d9cf-4cd5-bc4c-3fe68ec33e97" providerId="ADAL" clId="{FCBB5270-DEBA-45EE-AD54-6E7B964CB6D2}" dt="2024-10-24T09:16:48.465" v="2879" actId="478"/>
          <ac:spMkLst>
            <pc:docMk/>
            <pc:sldMk cId="3476794743" sldId="276"/>
            <ac:spMk id="3" creationId="{4318216A-EF55-CDB5-9D10-A337EC817D91}"/>
          </ac:spMkLst>
        </pc:spChg>
        <pc:spChg chg="add mod">
          <ac:chgData name="Georges MATHIO" userId="1057b68d-d9cf-4cd5-bc4c-3fe68ec33e97" providerId="ADAL" clId="{FCBB5270-DEBA-45EE-AD54-6E7B964CB6D2}" dt="2024-10-24T09:16:48.786" v="2880"/>
          <ac:spMkLst>
            <pc:docMk/>
            <pc:sldMk cId="3476794743" sldId="276"/>
            <ac:spMk id="4" creationId="{3506A383-10B3-70D6-5EF7-6DBD46CE1918}"/>
          </ac:spMkLst>
        </pc:spChg>
        <pc:spChg chg="add mod">
          <ac:chgData name="Georges MATHIO" userId="1057b68d-d9cf-4cd5-bc4c-3fe68ec33e97" providerId="ADAL" clId="{FCBB5270-DEBA-45EE-AD54-6E7B964CB6D2}" dt="2024-10-24T09:16:48.786" v="2880"/>
          <ac:spMkLst>
            <pc:docMk/>
            <pc:sldMk cId="3476794743" sldId="276"/>
            <ac:spMk id="5" creationId="{5A7AA816-0E2E-99D8-8158-3D8050E6F485}"/>
          </ac:spMkLst>
        </pc:spChg>
        <pc:spChg chg="add mod">
          <ac:chgData name="Georges MATHIO" userId="1057b68d-d9cf-4cd5-bc4c-3fe68ec33e97" providerId="ADAL" clId="{FCBB5270-DEBA-45EE-AD54-6E7B964CB6D2}" dt="2024-10-24T09:16:48.786" v="2880"/>
          <ac:spMkLst>
            <pc:docMk/>
            <pc:sldMk cId="3476794743" sldId="276"/>
            <ac:spMk id="6" creationId="{71C247AD-69D2-0DC1-3618-A8C221338731}"/>
          </ac:spMkLst>
        </pc:spChg>
        <pc:spChg chg="add del mod">
          <ac:chgData name="Georges MATHIO" userId="1057b68d-d9cf-4cd5-bc4c-3fe68ec33e97" providerId="ADAL" clId="{FCBB5270-DEBA-45EE-AD54-6E7B964CB6D2}" dt="2024-10-24T09:17:51.071" v="2989" actId="478"/>
          <ac:spMkLst>
            <pc:docMk/>
            <pc:sldMk cId="3476794743" sldId="276"/>
            <ac:spMk id="7" creationId="{D97137D6-57AF-FB58-316D-7BDFDECE9EF6}"/>
          </ac:spMkLst>
        </pc:spChg>
        <pc:spChg chg="add del mod">
          <ac:chgData name="Georges MATHIO" userId="1057b68d-d9cf-4cd5-bc4c-3fe68ec33e97" providerId="ADAL" clId="{FCBB5270-DEBA-45EE-AD54-6E7B964CB6D2}" dt="2024-10-24T09:17:49.881" v="2988" actId="478"/>
          <ac:spMkLst>
            <pc:docMk/>
            <pc:sldMk cId="3476794743" sldId="276"/>
            <ac:spMk id="8" creationId="{ADB7B8EA-1483-EB11-428A-7A8B04EBB1DA}"/>
          </ac:spMkLst>
        </pc:spChg>
        <pc:spChg chg="add del mod">
          <ac:chgData name="Georges MATHIO" userId="1057b68d-d9cf-4cd5-bc4c-3fe68ec33e97" providerId="ADAL" clId="{FCBB5270-DEBA-45EE-AD54-6E7B964CB6D2}" dt="2024-10-24T09:17:06.981" v="2882" actId="478"/>
          <ac:spMkLst>
            <pc:docMk/>
            <pc:sldMk cId="3476794743" sldId="276"/>
            <ac:spMk id="9" creationId="{34FA26B3-021A-2DFA-5EC7-AD50E5DF2E8B}"/>
          </ac:spMkLst>
        </pc:spChg>
        <pc:picChg chg="add mod">
          <ac:chgData name="Georges MATHIO" userId="1057b68d-d9cf-4cd5-bc4c-3fe68ec33e97" providerId="ADAL" clId="{FCBB5270-DEBA-45EE-AD54-6E7B964CB6D2}" dt="2024-10-24T09:23:13.483" v="3212" actId="1076"/>
          <ac:picMkLst>
            <pc:docMk/>
            <pc:sldMk cId="3476794743" sldId="276"/>
            <ac:picMk id="10" creationId="{7451C35C-5111-57D7-2D50-C10BB545CD81}"/>
          </ac:picMkLst>
        </pc:picChg>
        <pc:picChg chg="add mod">
          <ac:chgData name="Georges MATHIO" userId="1057b68d-d9cf-4cd5-bc4c-3fe68ec33e97" providerId="ADAL" clId="{FCBB5270-DEBA-45EE-AD54-6E7B964CB6D2}" dt="2024-10-24T09:22:46.615" v="3207" actId="1076"/>
          <ac:picMkLst>
            <pc:docMk/>
            <pc:sldMk cId="3476794743" sldId="276"/>
            <ac:picMk id="11" creationId="{97DA0BF2-3924-0D6C-0CF4-2E104E7BACFB}"/>
          </ac:picMkLst>
        </pc:picChg>
        <pc:picChg chg="add mod">
          <ac:chgData name="Georges MATHIO" userId="1057b68d-d9cf-4cd5-bc4c-3fe68ec33e97" providerId="ADAL" clId="{FCBB5270-DEBA-45EE-AD54-6E7B964CB6D2}" dt="2024-10-24T09:23:14.989" v="3213" actId="1076"/>
          <ac:picMkLst>
            <pc:docMk/>
            <pc:sldMk cId="3476794743" sldId="276"/>
            <ac:picMk id="12" creationId="{7307406D-7A3E-3814-2D2B-B4DFFB98D60A}"/>
          </ac:picMkLst>
        </pc:picChg>
        <pc:picChg chg="add mod">
          <ac:chgData name="Georges MATHIO" userId="1057b68d-d9cf-4cd5-bc4c-3fe68ec33e97" providerId="ADAL" clId="{FCBB5270-DEBA-45EE-AD54-6E7B964CB6D2}" dt="2024-10-24T09:22:42.242" v="3206" actId="14100"/>
          <ac:picMkLst>
            <pc:docMk/>
            <pc:sldMk cId="3476794743" sldId="276"/>
            <ac:picMk id="14" creationId="{8234A65C-D98E-67CB-E555-17337E243DBD}"/>
          </ac:picMkLst>
        </pc:picChg>
      </pc:sldChg>
      <pc:sldChg chg="addSp modSp new mod modTransition">
        <pc:chgData name="Georges MATHIO" userId="1057b68d-d9cf-4cd5-bc4c-3fe68ec33e97" providerId="ADAL" clId="{FCBB5270-DEBA-45EE-AD54-6E7B964CB6D2}" dt="2024-11-21T10:49:52.674" v="6280"/>
        <pc:sldMkLst>
          <pc:docMk/>
          <pc:sldMk cId="3286416962" sldId="277"/>
        </pc:sldMkLst>
        <pc:spChg chg="mod">
          <ac:chgData name="Georges MATHIO" userId="1057b68d-d9cf-4cd5-bc4c-3fe68ec33e97" providerId="ADAL" clId="{FCBB5270-DEBA-45EE-AD54-6E7B964CB6D2}" dt="2024-11-07T09:26:14.924" v="5427" actId="20577"/>
          <ac:spMkLst>
            <pc:docMk/>
            <pc:sldMk cId="3286416962" sldId="277"/>
            <ac:spMk id="2" creationId="{3CEA83A7-4FC6-134D-C109-C3BB31441DF9}"/>
          </ac:spMkLst>
        </pc:spChg>
        <pc:spChg chg="mod">
          <ac:chgData name="Georges MATHIO" userId="1057b68d-d9cf-4cd5-bc4c-3fe68ec33e97" providerId="ADAL" clId="{FCBB5270-DEBA-45EE-AD54-6E7B964CB6D2}" dt="2024-11-21T10:21:53.510" v="6274" actId="1036"/>
          <ac:spMkLst>
            <pc:docMk/>
            <pc:sldMk cId="3286416962" sldId="277"/>
            <ac:spMk id="3" creationId="{CE9C75E4-1142-D3E7-1046-FAEFB4FFCF8B}"/>
          </ac:spMkLst>
        </pc:spChg>
        <pc:picChg chg="add mod">
          <ac:chgData name="Georges MATHIO" userId="1057b68d-d9cf-4cd5-bc4c-3fe68ec33e97" providerId="ADAL" clId="{FCBB5270-DEBA-45EE-AD54-6E7B964CB6D2}" dt="2024-10-25T08:06:36.946" v="4994" actId="1076"/>
          <ac:picMkLst>
            <pc:docMk/>
            <pc:sldMk cId="3286416962" sldId="277"/>
            <ac:picMk id="1026" creationId="{C1D81970-4FB0-709A-B546-7E2AF0BC119A}"/>
          </ac:picMkLst>
        </pc:picChg>
        <pc:picChg chg="add mod">
          <ac:chgData name="Georges MATHIO" userId="1057b68d-d9cf-4cd5-bc4c-3fe68ec33e97" providerId="ADAL" clId="{FCBB5270-DEBA-45EE-AD54-6E7B964CB6D2}" dt="2024-11-07T09:26:43.918" v="5463" actId="1035"/>
          <ac:picMkLst>
            <pc:docMk/>
            <pc:sldMk cId="3286416962" sldId="277"/>
            <ac:picMk id="1028" creationId="{D43005F4-C906-9444-87BB-8DF379F663B7}"/>
          </ac:picMkLst>
        </pc:picChg>
        <pc:picChg chg="add mod">
          <ac:chgData name="Georges MATHIO" userId="1057b68d-d9cf-4cd5-bc4c-3fe68ec33e97" providerId="ADAL" clId="{FCBB5270-DEBA-45EE-AD54-6E7B964CB6D2}" dt="2024-11-21T10:21:10.995" v="6269" actId="1076"/>
          <ac:picMkLst>
            <pc:docMk/>
            <pc:sldMk cId="3286416962" sldId="277"/>
            <ac:picMk id="1030" creationId="{7D1AD064-6F09-2B2C-551B-E9BC3A1F6A75}"/>
          </ac:picMkLst>
        </pc:picChg>
        <pc:picChg chg="add mod">
          <ac:chgData name="Georges MATHIO" userId="1057b68d-d9cf-4cd5-bc4c-3fe68ec33e97" providerId="ADAL" clId="{FCBB5270-DEBA-45EE-AD54-6E7B964CB6D2}" dt="2024-11-07T09:26:43.918" v="5463" actId="1035"/>
          <ac:picMkLst>
            <pc:docMk/>
            <pc:sldMk cId="3286416962" sldId="277"/>
            <ac:picMk id="1032" creationId="{378ADFA6-D470-D7E0-6D45-89901095C351}"/>
          </ac:picMkLst>
        </pc:picChg>
      </pc:sldChg>
      <pc:sldChg chg="addSp delSp modSp add mod modTransition">
        <pc:chgData name="Georges MATHIO" userId="1057b68d-d9cf-4cd5-bc4c-3fe68ec33e97" providerId="ADAL" clId="{FCBB5270-DEBA-45EE-AD54-6E7B964CB6D2}" dt="2024-11-21T10:49:22.539" v="6277"/>
        <pc:sldMkLst>
          <pc:docMk/>
          <pc:sldMk cId="109681997" sldId="278"/>
        </pc:sldMkLst>
        <pc:spChg chg="add del mod">
          <ac:chgData name="Georges MATHIO" userId="1057b68d-d9cf-4cd5-bc4c-3fe68ec33e97" providerId="ADAL" clId="{FCBB5270-DEBA-45EE-AD54-6E7B964CB6D2}" dt="2024-10-28T10:31:24.765" v="5327" actId="1076"/>
          <ac:spMkLst>
            <pc:docMk/>
            <pc:sldMk cId="109681997" sldId="278"/>
            <ac:spMk id="8" creationId="{A57C9C7E-5C04-4C7F-349B-AA00049E2561}"/>
          </ac:spMkLst>
        </pc:spChg>
        <pc:picChg chg="mod">
          <ac:chgData name="Georges MATHIO" userId="1057b68d-d9cf-4cd5-bc4c-3fe68ec33e97" providerId="ADAL" clId="{FCBB5270-DEBA-45EE-AD54-6E7B964CB6D2}" dt="2024-10-28T10:42:32.988" v="5377" actId="108"/>
          <ac:picMkLst>
            <pc:docMk/>
            <pc:sldMk cId="109681997" sldId="278"/>
            <ac:picMk id="2050" creationId="{9602B246-7C37-1289-D692-BDCE3768EE5E}"/>
          </ac:picMkLst>
        </pc:picChg>
      </pc:sldChg>
      <pc:sldChg chg="modSp add mod modTransition">
        <pc:chgData name="Georges MATHIO" userId="1057b68d-d9cf-4cd5-bc4c-3fe68ec33e97" providerId="ADAL" clId="{FCBB5270-DEBA-45EE-AD54-6E7B964CB6D2}" dt="2024-11-21T10:23:47.973" v="6275"/>
        <pc:sldMkLst>
          <pc:docMk/>
          <pc:sldMk cId="3397681657" sldId="279"/>
        </pc:sldMkLst>
        <pc:spChg chg="mod">
          <ac:chgData name="Georges MATHIO" userId="1057b68d-d9cf-4cd5-bc4c-3fe68ec33e97" providerId="ADAL" clId="{FCBB5270-DEBA-45EE-AD54-6E7B964CB6D2}" dt="2024-11-07T09:38:32.879" v="5634" actId="20577"/>
          <ac:spMkLst>
            <pc:docMk/>
            <pc:sldMk cId="3397681657" sldId="279"/>
            <ac:spMk id="6" creationId="{CE60030D-41C2-BC30-0857-332E8599CC00}"/>
          </ac:spMkLst>
        </pc:spChg>
        <pc:picChg chg="mod">
          <ac:chgData name="Georges MATHIO" userId="1057b68d-d9cf-4cd5-bc4c-3fe68ec33e97" providerId="ADAL" clId="{FCBB5270-DEBA-45EE-AD54-6E7B964CB6D2}" dt="2024-10-28T10:34:09.503" v="5340" actId="108"/>
          <ac:picMkLst>
            <pc:docMk/>
            <pc:sldMk cId="3397681657" sldId="279"/>
            <ac:picMk id="1026" creationId="{D7CD8759-C294-0E73-A2B8-7922E3766B10}"/>
          </ac:picMkLst>
        </pc:picChg>
      </pc:sldChg>
      <pc:sldChg chg="addSp delSp modSp add mod modTransition">
        <pc:chgData name="Georges MATHIO" userId="1057b68d-d9cf-4cd5-bc4c-3fe68ec33e97" providerId="ADAL" clId="{FCBB5270-DEBA-45EE-AD54-6E7B964CB6D2}" dt="2024-11-21T10:24:07.803" v="6276"/>
        <pc:sldMkLst>
          <pc:docMk/>
          <pc:sldMk cId="1341887883" sldId="280"/>
        </pc:sldMkLst>
        <pc:spChg chg="mod">
          <ac:chgData name="Georges MATHIO" userId="1057b68d-d9cf-4cd5-bc4c-3fe68ec33e97" providerId="ADAL" clId="{FCBB5270-DEBA-45EE-AD54-6E7B964CB6D2}" dt="2024-11-07T13:16:30.098" v="5781" actId="20577"/>
          <ac:spMkLst>
            <pc:docMk/>
            <pc:sldMk cId="1341887883" sldId="280"/>
            <ac:spMk id="6" creationId="{A98706C5-21D7-7FCB-812B-5D97BD3CB7C3}"/>
          </ac:spMkLst>
        </pc:spChg>
        <pc:picChg chg="add mod">
          <ac:chgData name="Georges MATHIO" userId="1057b68d-d9cf-4cd5-bc4c-3fe68ec33e97" providerId="ADAL" clId="{FCBB5270-DEBA-45EE-AD54-6E7B964CB6D2}" dt="2024-10-28T10:40:50.250" v="5370" actId="1076"/>
          <ac:picMkLst>
            <pc:docMk/>
            <pc:sldMk cId="1341887883" sldId="280"/>
            <ac:picMk id="4" creationId="{1C8C3241-8AF3-F931-9169-29E64435BFFA}"/>
          </ac:picMkLst>
        </pc:picChg>
        <pc:picChg chg="del mod">
          <ac:chgData name="Georges MATHIO" userId="1057b68d-d9cf-4cd5-bc4c-3fe68ec33e97" providerId="ADAL" clId="{FCBB5270-DEBA-45EE-AD54-6E7B964CB6D2}" dt="2024-10-28T10:40:41.406" v="5366" actId="478"/>
          <ac:picMkLst>
            <pc:docMk/>
            <pc:sldMk cId="1341887883" sldId="280"/>
            <ac:picMk id="7" creationId="{713B0942-D03C-7D95-1F19-5FD28749A0D1}"/>
          </ac:picMkLst>
        </pc:picChg>
      </pc:sldChg>
      <pc:sldChg chg="addSp delSp modSp new mod">
        <pc:chgData name="Georges MATHIO" userId="1057b68d-d9cf-4cd5-bc4c-3fe68ec33e97" providerId="ADAL" clId="{FCBB5270-DEBA-45EE-AD54-6E7B964CB6D2}" dt="2024-10-28T10:27:39.813" v="5303" actId="1038"/>
        <pc:sldMkLst>
          <pc:docMk/>
          <pc:sldMk cId="4116697916" sldId="281"/>
        </pc:sldMkLst>
        <pc:spChg chg="mod">
          <ac:chgData name="Georges MATHIO" userId="1057b68d-d9cf-4cd5-bc4c-3fe68ec33e97" providerId="ADAL" clId="{FCBB5270-DEBA-45EE-AD54-6E7B964CB6D2}" dt="2024-10-28T10:22:41.360" v="5085" actId="6549"/>
          <ac:spMkLst>
            <pc:docMk/>
            <pc:sldMk cId="4116697916" sldId="281"/>
            <ac:spMk id="2" creationId="{C50DDFA5-4BFB-3A2B-EB8F-22EF053D9683}"/>
          </ac:spMkLst>
        </pc:spChg>
        <pc:spChg chg="del">
          <ac:chgData name="Georges MATHIO" userId="1057b68d-d9cf-4cd5-bc4c-3fe68ec33e97" providerId="ADAL" clId="{FCBB5270-DEBA-45EE-AD54-6E7B964CB6D2}" dt="2024-10-28T10:17:58.615" v="5035" actId="478"/>
          <ac:spMkLst>
            <pc:docMk/>
            <pc:sldMk cId="4116697916" sldId="281"/>
            <ac:spMk id="3" creationId="{DF6B9D20-6F5D-2F52-A778-82694D91DCA0}"/>
          </ac:spMkLst>
        </pc:spChg>
        <pc:spChg chg="add mod">
          <ac:chgData name="Georges MATHIO" userId="1057b68d-d9cf-4cd5-bc4c-3fe68ec33e97" providerId="ADAL" clId="{FCBB5270-DEBA-45EE-AD54-6E7B964CB6D2}" dt="2024-10-28T10:23:24.811" v="5109" actId="1076"/>
          <ac:spMkLst>
            <pc:docMk/>
            <pc:sldMk cId="4116697916" sldId="281"/>
            <ac:spMk id="4" creationId="{00DF19BB-31B6-1FDD-9E1E-020470D30B64}"/>
          </ac:spMkLst>
        </pc:spChg>
        <pc:spChg chg="add mod">
          <ac:chgData name="Georges MATHIO" userId="1057b68d-d9cf-4cd5-bc4c-3fe68ec33e97" providerId="ADAL" clId="{FCBB5270-DEBA-45EE-AD54-6E7B964CB6D2}" dt="2024-10-28T10:24:19.071" v="5130" actId="20577"/>
          <ac:spMkLst>
            <pc:docMk/>
            <pc:sldMk cId="4116697916" sldId="281"/>
            <ac:spMk id="5" creationId="{EF0696F8-BD61-DA86-8E4D-A6BB2D02457C}"/>
          </ac:spMkLst>
        </pc:spChg>
        <pc:spChg chg="add mod">
          <ac:chgData name="Georges MATHIO" userId="1057b68d-d9cf-4cd5-bc4c-3fe68ec33e97" providerId="ADAL" clId="{FCBB5270-DEBA-45EE-AD54-6E7B964CB6D2}" dt="2024-10-28T10:27:33.153" v="5295" actId="1037"/>
          <ac:spMkLst>
            <pc:docMk/>
            <pc:sldMk cId="4116697916" sldId="281"/>
            <ac:spMk id="6" creationId="{913FB8DE-50E9-FE63-1195-B662CF47F068}"/>
          </ac:spMkLst>
        </pc:spChg>
        <pc:spChg chg="add del mod">
          <ac:chgData name="Georges MATHIO" userId="1057b68d-d9cf-4cd5-bc4c-3fe68ec33e97" providerId="ADAL" clId="{FCBB5270-DEBA-45EE-AD54-6E7B964CB6D2}" dt="2024-10-28T10:25:49.198" v="5241" actId="478"/>
          <ac:spMkLst>
            <pc:docMk/>
            <pc:sldMk cId="4116697916" sldId="281"/>
            <ac:spMk id="7" creationId="{38082823-CCCB-1F98-39BC-C27284120FDF}"/>
          </ac:spMkLst>
        </pc:spChg>
        <pc:spChg chg="add mod">
          <ac:chgData name="Georges MATHIO" userId="1057b68d-d9cf-4cd5-bc4c-3fe68ec33e97" providerId="ADAL" clId="{FCBB5270-DEBA-45EE-AD54-6E7B964CB6D2}" dt="2024-10-28T10:27:33.153" v="5295" actId="1037"/>
          <ac:spMkLst>
            <pc:docMk/>
            <pc:sldMk cId="4116697916" sldId="281"/>
            <ac:spMk id="8" creationId="{FEE1D7C6-C402-F2E0-55AA-CF4A6B43C636}"/>
          </ac:spMkLst>
        </pc:spChg>
        <pc:spChg chg="add mod">
          <ac:chgData name="Georges MATHIO" userId="1057b68d-d9cf-4cd5-bc4c-3fe68ec33e97" providerId="ADAL" clId="{FCBB5270-DEBA-45EE-AD54-6E7B964CB6D2}" dt="2024-10-28T10:27:33.153" v="5295" actId="1037"/>
          <ac:spMkLst>
            <pc:docMk/>
            <pc:sldMk cId="4116697916" sldId="281"/>
            <ac:spMk id="9" creationId="{C4234C0C-A25B-3CA4-5683-5F140F6D92C6}"/>
          </ac:spMkLst>
        </pc:spChg>
        <pc:spChg chg="add mod">
          <ac:chgData name="Georges MATHIO" userId="1057b68d-d9cf-4cd5-bc4c-3fe68ec33e97" providerId="ADAL" clId="{FCBB5270-DEBA-45EE-AD54-6E7B964CB6D2}" dt="2024-10-28T10:27:33.153" v="5295" actId="1037"/>
          <ac:spMkLst>
            <pc:docMk/>
            <pc:sldMk cId="4116697916" sldId="281"/>
            <ac:spMk id="10" creationId="{CD7841E4-8F26-1380-5964-38C2A3962506}"/>
          </ac:spMkLst>
        </pc:spChg>
        <pc:spChg chg="add mod">
          <ac:chgData name="Georges MATHIO" userId="1057b68d-d9cf-4cd5-bc4c-3fe68ec33e97" providerId="ADAL" clId="{FCBB5270-DEBA-45EE-AD54-6E7B964CB6D2}" dt="2024-10-28T10:27:33.153" v="5295" actId="1037"/>
          <ac:spMkLst>
            <pc:docMk/>
            <pc:sldMk cId="4116697916" sldId="281"/>
            <ac:spMk id="11" creationId="{9B5106D3-B6C5-47F2-D453-F58B6DAFDE38}"/>
          </ac:spMkLst>
        </pc:spChg>
        <pc:spChg chg="add mod">
          <ac:chgData name="Georges MATHIO" userId="1057b68d-d9cf-4cd5-bc4c-3fe68ec33e97" providerId="ADAL" clId="{FCBB5270-DEBA-45EE-AD54-6E7B964CB6D2}" dt="2024-10-28T10:27:33.153" v="5295" actId="1037"/>
          <ac:spMkLst>
            <pc:docMk/>
            <pc:sldMk cId="4116697916" sldId="281"/>
            <ac:spMk id="12" creationId="{8BB853CB-7A24-C0EB-1785-A875DFEAD1EC}"/>
          </ac:spMkLst>
        </pc:spChg>
        <pc:grpChg chg="add mod">
          <ac:chgData name="Georges MATHIO" userId="1057b68d-d9cf-4cd5-bc4c-3fe68ec33e97" providerId="ADAL" clId="{FCBB5270-DEBA-45EE-AD54-6E7B964CB6D2}" dt="2024-10-28T10:27:33.153" v="5295" actId="1037"/>
          <ac:grpSpMkLst>
            <pc:docMk/>
            <pc:sldMk cId="4116697916" sldId="281"/>
            <ac:grpSpMk id="13" creationId="{5E6A0E30-B0B6-E6B2-34C4-2CE8FAA00D52}"/>
          </ac:grpSpMkLst>
        </pc:grpChg>
        <pc:picChg chg="add mod">
          <ac:chgData name="Georges MATHIO" userId="1057b68d-d9cf-4cd5-bc4c-3fe68ec33e97" providerId="ADAL" clId="{FCBB5270-DEBA-45EE-AD54-6E7B964CB6D2}" dt="2024-10-28T10:27:39.813" v="5303" actId="1038"/>
          <ac:picMkLst>
            <pc:docMk/>
            <pc:sldMk cId="4116697916" sldId="281"/>
            <ac:picMk id="1026" creationId="{EF4542AC-A135-3344-6A6C-954FD5449BD9}"/>
          </ac:picMkLst>
        </pc:picChg>
        <pc:picChg chg="add mod">
          <ac:chgData name="Georges MATHIO" userId="1057b68d-d9cf-4cd5-bc4c-3fe68ec33e97" providerId="ADAL" clId="{FCBB5270-DEBA-45EE-AD54-6E7B964CB6D2}" dt="2024-10-28T10:27:33.153" v="5295" actId="1037"/>
          <ac:picMkLst>
            <pc:docMk/>
            <pc:sldMk cId="4116697916" sldId="281"/>
            <ac:picMk id="1028" creationId="{BA0E2D8B-9118-DD9D-D234-14479AE12C1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EF6789-4D93-43D8-B60D-0C5DEF3B64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7B4A1-1589-4B83-9C22-DE251D95D0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75488-675E-48BA-A9A2-BA0F5A60D82B}" type="datetime1">
              <a:rPr lang="en-GB" smtClean="0"/>
              <a:t>05/12/2024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E724B-3C88-4DC9-855B-56F49D64A6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42BBB-95F1-40A0-9691-67EFE9D0B7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577BD-BE37-474B-8112-471F6F640A9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508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C9F49-C6C7-4BCF-B5B6-94EE3C9CB663}" type="datetime1">
              <a:rPr lang="en-GB" smtClean="0"/>
              <a:pPr/>
              <a:t>05/12/2024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EB474-4500-4CA8-A4FE-2423436EBB0B}" type="slidenum">
              <a:rPr lang="en-GB" noProof="0" smtClean="0"/>
              <a:t>‹N°›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6542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EB474-4500-4CA8-A4FE-2423436EBB0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08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6E3A0FE5-C39A-1C49-86B6-D92A234AE4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GB" noProof="0" dirty="0"/>
              <a:t>Click to edit Master subtitle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pic>
        <p:nvPicPr>
          <p:cNvPr id="8" name="Picture 5" descr="Celestia-R1---OverlayContentHD.png">
            <a:extLst>
              <a:ext uri="{FF2B5EF4-FFF2-40B4-BE49-F238E27FC236}">
                <a16:creationId xmlns:a16="http://schemas.microsoft.com/office/drawing/2014/main" id="{C0E4D736-DF0E-6FFB-D4A2-46F677BC3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elestia-R1---OverlayContentHD.png">
            <a:extLst>
              <a:ext uri="{FF2B5EF4-FFF2-40B4-BE49-F238E27FC236}">
                <a16:creationId xmlns:a16="http://schemas.microsoft.com/office/drawing/2014/main" id="{91C81237-E8B3-96FF-4819-AA9DE4BC93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-2645"/>
            <a:ext cx="10131426" cy="10694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066801"/>
            <a:ext cx="10131425" cy="472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7" name="Rectangle : avec coin arrondi 6">
            <a:extLst>
              <a:ext uri="{FF2B5EF4-FFF2-40B4-BE49-F238E27FC236}">
                <a16:creationId xmlns:a16="http://schemas.microsoft.com/office/drawing/2014/main" id="{6AA074AB-766A-76FA-FB34-4471F2AFCDAA}"/>
              </a:ext>
            </a:extLst>
          </p:cNvPr>
          <p:cNvSpPr/>
          <p:nvPr userDrawn="1"/>
        </p:nvSpPr>
        <p:spPr>
          <a:xfrm flipH="1">
            <a:off x="10974705" y="6196965"/>
            <a:ext cx="1217295" cy="661035"/>
          </a:xfrm>
          <a:prstGeom prst="round1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 descr="Une image contenant Graphique, capture d’écran, conception&#10;&#10;Description générée automatiquement">
            <a:extLst>
              <a:ext uri="{FF2B5EF4-FFF2-40B4-BE49-F238E27FC236}">
                <a16:creationId xmlns:a16="http://schemas.microsoft.com/office/drawing/2014/main" id="{2C6B33F3-733F-89B1-872D-AA751F65B9D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15602" y="6227445"/>
            <a:ext cx="1176398" cy="609600"/>
          </a:xfrm>
          <a:prstGeom prst="rect">
            <a:avLst/>
          </a:prstGeom>
          <a:ln>
            <a:noFill/>
          </a:ln>
          <a:effectLst/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reliability/availability-zones-overview?tabs=azure-cli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reliability/availability-zones-overview?tabs=azure-cli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learn.microsoft.com/en-us/azure/reliability/availability-zones-overview?tabs=azure-cli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learn.microsoft.com/en-us/azure/reliability/availability-zones-overview?tabs=azure-cli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JavaScriptSDK/v3/latest/Package/-aws-sdk-client-ec2/Class/StartInstancesCommand" TargetMode="External"/><Relationship Id="rId2" Type="http://schemas.openxmlformats.org/officeDocument/2006/relationships/hyperlink" Target="https://docs.aws.amazon.com/cli/latest/reference/ec2/start-instance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statista.com/chart/18819/worldwide-market-share-of-leading-cloud-infrastructure-service-provider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academy.orac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Picture 1121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Picture 2" descr="Les géants du cloud et d'internet devraient tripler la capacité de ...">
            <a:extLst>
              <a:ext uri="{FF2B5EF4-FFF2-40B4-BE49-F238E27FC236}">
                <a16:creationId xmlns:a16="http://schemas.microsoft.com/office/drawing/2014/main" id="{3C5C4E1E-2C97-713D-BE0B-E78AEDF83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6152" b="723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4" name="Picture 1123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26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128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131" name="Straight Connector 1130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" name="Straight Connector 1131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" name="Straight Connector 1132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Straight Connector 1133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Straight Connector 1134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6" name="Straight Connector 1135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Straight Connector 1136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8" name="Straight Connector 1137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Straight Connector 1138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Straight Connector 1140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2" name="Straight Connector 1141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Straight Connector 1142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Straight Connector 1143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Straight Connector 1144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Straight Connector 1145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Straight Connector 1146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Straight Connector 1147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Straight Connector 1149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Straight Connector 1150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Straight Connector 1151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Straight Connector 1152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Straight Connector 1153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Straight Connector 1155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Straight Connector 1156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Straight Connector 1157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Straight Connector 1158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Straight Connector 1159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Straight Connector 1160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Straight Connector 1161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Straight Connector 1162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Straight Connector 1163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Straight Connector 1164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Straight Connector 1165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Straight Connector 1166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Straight Connector 1167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Straight Connector 1168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Straight Connector 1169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Straight Connector 1170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Straight Connector 1171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3" name="Straight Connector 1172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Straight Connector 1173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Straight Connector 1174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6" name="Straight Connector 1175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7" name="Straight Connector 1176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8" name="Straight Connector 1177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9" name="Straight Connector 1178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0" name="Straight Connector 1179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1" name="Straight Connector 1180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Straight Connector 1181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Straight Connector 1182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Straight Connector 1183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Straight Connector 1184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Straight Connector 1185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Straight Connector 1186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Straight Connector 1187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Straight Connector 1188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0" name="Straight Connector 1189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1" name="Straight Connector 1190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3" name="Straight Connector 1192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Straight Connector 1193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Straight Connector 1194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Straight Connector 1195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Straight Connector 1196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Straight Connector 1198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Straight Connector 1199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1" name="Straight Connector 1200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2" name="Straight Connector 1201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3" name="Straight Connector 1202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Straight Connector 1203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Straight Connector 1204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Straight Connector 1205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Straight Connector 1206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Straight Connector 1207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Cloud Engineering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646333" y="4851399"/>
            <a:ext cx="4513792" cy="914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/>
              <a:t>General concepts</a:t>
            </a:r>
          </a:p>
        </p:txBody>
      </p:sp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817C4-3D9C-5E32-0E49-F644806A0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4CAB6B-5620-552F-632B-E3A0309C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5" y="0"/>
            <a:ext cx="10131425" cy="1456267"/>
          </a:xfrm>
        </p:spPr>
        <p:txBody>
          <a:bodyPr/>
          <a:lstStyle/>
          <a:p>
            <a:r>
              <a:rPr lang="fr-FR" dirty="0"/>
              <a:t>Organisation of </a:t>
            </a:r>
            <a:r>
              <a:rPr lang="fr-FR" dirty="0" err="1"/>
              <a:t>resources</a:t>
            </a:r>
            <a:r>
              <a:rPr lang="fr-FR" dirty="0"/>
              <a:t> in the cloud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1A62952-4D29-E701-E37C-9FED497CAB0E}"/>
              </a:ext>
            </a:extLst>
          </p:cNvPr>
          <p:cNvSpPr txBox="1"/>
          <p:nvPr/>
        </p:nvSpPr>
        <p:spPr>
          <a:xfrm>
            <a:off x="444845" y="1145361"/>
            <a:ext cx="39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Organisation by </a:t>
            </a:r>
            <a:r>
              <a:rPr lang="fr-FR" i="1" dirty="0" err="1"/>
              <a:t>geographic</a:t>
            </a:r>
            <a:r>
              <a:rPr lang="fr-FR" i="1" dirty="0"/>
              <a:t> zone</a:t>
            </a:r>
          </a:p>
        </p:txBody>
      </p:sp>
      <p:pic>
        <p:nvPicPr>
          <p:cNvPr id="1026" name="Picture 2" descr="Screenshot of physically separate availability zone locations within an Azure region.">
            <a:extLst>
              <a:ext uri="{FF2B5EF4-FFF2-40B4-BE49-F238E27FC236}">
                <a16:creationId xmlns:a16="http://schemas.microsoft.com/office/drawing/2014/main" id="{8183D6D4-BC05-35A1-3E7C-6550EE8E3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45" y="1925638"/>
            <a:ext cx="7649634" cy="3456580"/>
          </a:xfrm>
          <a:prstGeom prst="roundRect">
            <a:avLst>
              <a:gd name="adj" fmla="val 4420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594A2D9-67BE-2AAF-4D7D-7C00964612F5}"/>
              </a:ext>
            </a:extLst>
          </p:cNvPr>
          <p:cNvSpPr txBox="1"/>
          <p:nvPr/>
        </p:nvSpPr>
        <p:spPr>
          <a:xfrm>
            <a:off x="889000" y="59182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Source: </a:t>
            </a:r>
            <a:r>
              <a:rPr lang="fr-FR" i="1" dirty="0">
                <a:hlinkClick r:id="rId3"/>
              </a:rPr>
              <a:t>Azure </a:t>
            </a:r>
            <a:r>
              <a:rPr lang="fr-FR" i="1" dirty="0" err="1">
                <a:hlinkClick r:id="rId3"/>
              </a:rPr>
              <a:t>Learn</a:t>
            </a:r>
            <a:endParaRPr lang="en-GB" i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60DFD46-9395-91CF-8C78-AE7A0F20453E}"/>
              </a:ext>
            </a:extLst>
          </p:cNvPr>
          <p:cNvSpPr txBox="1"/>
          <p:nvPr/>
        </p:nvSpPr>
        <p:spPr>
          <a:xfrm>
            <a:off x="8193573" y="1668769"/>
            <a:ext cx="39984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 datacenter </a:t>
            </a:r>
            <a:r>
              <a:rPr lang="fr-FR" dirty="0" err="1"/>
              <a:t>is</a:t>
            </a:r>
            <a:r>
              <a:rPr lang="fr-FR" dirty="0"/>
              <a:t> a single building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redunded</a:t>
            </a:r>
            <a:r>
              <a:rPr lang="fr-FR" dirty="0"/>
              <a:t> power </a:t>
            </a:r>
            <a:r>
              <a:rPr lang="fr-FR" dirty="0" err="1"/>
              <a:t>supply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 </a:t>
            </a:r>
            <a:r>
              <a:rPr lang="fr-FR" dirty="0" err="1"/>
              <a:t>availability</a:t>
            </a:r>
            <a:r>
              <a:rPr lang="fr-FR" dirty="0"/>
              <a:t> zone (</a:t>
            </a:r>
            <a:r>
              <a:rPr lang="fr-FR" b="1" dirty="0"/>
              <a:t>AZ</a:t>
            </a:r>
            <a:r>
              <a:rPr lang="fr-FR" dirty="0"/>
              <a:t>) </a:t>
            </a:r>
            <a:r>
              <a:rPr lang="fr-FR" dirty="0" err="1"/>
              <a:t>is</a:t>
            </a:r>
            <a:r>
              <a:rPr lang="fr-FR" dirty="0"/>
              <a:t> a group of datacenters </a:t>
            </a:r>
            <a:r>
              <a:rPr lang="fr-FR" dirty="0" err="1"/>
              <a:t>located</a:t>
            </a:r>
            <a:r>
              <a:rPr lang="fr-FR" dirty="0"/>
              <a:t> close to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,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latency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AZs</a:t>
            </a:r>
            <a:r>
              <a:rPr lang="fr-FR" dirty="0"/>
              <a:t> are </a:t>
            </a:r>
            <a:r>
              <a:rPr lang="fr-FR" dirty="0" err="1"/>
              <a:t>physically</a:t>
            </a:r>
            <a:r>
              <a:rPr lang="fr-FR" dirty="0"/>
              <a:t> far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to </a:t>
            </a:r>
            <a:r>
              <a:rPr lang="fr-FR" dirty="0" err="1"/>
              <a:t>ensure</a:t>
            </a:r>
            <a:r>
              <a:rPr lang="fr-FR" dirty="0"/>
              <a:t> </a:t>
            </a:r>
            <a:r>
              <a:rPr lang="fr-FR" dirty="0" err="1"/>
              <a:t>resilience</a:t>
            </a:r>
            <a:r>
              <a:rPr lang="fr-FR" dirty="0"/>
              <a:t> to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disasters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Regions</a:t>
            </a:r>
            <a:r>
              <a:rPr lang="fr-FR" dirty="0"/>
              <a:t> are </a:t>
            </a:r>
            <a:r>
              <a:rPr lang="fr-FR" dirty="0" err="1"/>
              <a:t>geographical</a:t>
            </a:r>
            <a:r>
              <a:rPr lang="fr-FR" dirty="0"/>
              <a:t> areas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laws</a:t>
            </a:r>
            <a:r>
              <a:rPr lang="fr-FR" dirty="0"/>
              <a:t> (data </a:t>
            </a:r>
            <a:r>
              <a:rPr lang="fr-FR" dirty="0" err="1"/>
              <a:t>privacy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 </a:t>
            </a:r>
            <a:r>
              <a:rPr lang="fr-FR" dirty="0" err="1"/>
              <a:t>region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comprised</a:t>
            </a:r>
            <a:r>
              <a:rPr lang="fr-FR" dirty="0"/>
              <a:t> of </a:t>
            </a:r>
            <a:r>
              <a:rPr lang="fr-FR" dirty="0" err="1"/>
              <a:t>AZs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6867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D78EA-472D-A055-7054-917085180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C1CD5-373F-94C9-78F2-D3C4959A6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5" y="0"/>
            <a:ext cx="10131425" cy="1456267"/>
          </a:xfrm>
        </p:spPr>
        <p:txBody>
          <a:bodyPr/>
          <a:lstStyle/>
          <a:p>
            <a:r>
              <a:rPr lang="fr-FR" dirty="0"/>
              <a:t>Organisation of </a:t>
            </a:r>
            <a:r>
              <a:rPr lang="fr-FR" dirty="0" err="1"/>
              <a:t>resources</a:t>
            </a:r>
            <a:r>
              <a:rPr lang="fr-FR" dirty="0"/>
              <a:t> in the cloud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BF2BBC5-9838-25D9-A9C4-2ABD18C16931}"/>
              </a:ext>
            </a:extLst>
          </p:cNvPr>
          <p:cNvSpPr txBox="1"/>
          <p:nvPr/>
        </p:nvSpPr>
        <p:spPr>
          <a:xfrm>
            <a:off x="444845" y="1145361"/>
            <a:ext cx="39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Organisation by </a:t>
            </a:r>
            <a:r>
              <a:rPr lang="fr-FR" i="1" dirty="0" err="1"/>
              <a:t>geographic</a:t>
            </a:r>
            <a:r>
              <a:rPr lang="fr-FR" i="1" dirty="0"/>
              <a:t> zone</a:t>
            </a:r>
          </a:p>
        </p:txBody>
      </p:sp>
      <p:pic>
        <p:nvPicPr>
          <p:cNvPr id="1026" name="Picture 2" descr="Screenshot of physically separate availability zone locations within an Azure region.">
            <a:extLst>
              <a:ext uri="{FF2B5EF4-FFF2-40B4-BE49-F238E27FC236}">
                <a16:creationId xmlns:a16="http://schemas.microsoft.com/office/drawing/2014/main" id="{D7CD8759-C294-0E73-A2B8-7922E3766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001" y="1334646"/>
            <a:ext cx="3954117" cy="1786716"/>
          </a:xfrm>
          <a:prstGeom prst="roundRect">
            <a:avLst>
              <a:gd name="adj" fmla="val 4420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352E298-5E84-E69E-172D-C8C4809B2DFD}"/>
              </a:ext>
            </a:extLst>
          </p:cNvPr>
          <p:cNvSpPr txBox="1"/>
          <p:nvPr/>
        </p:nvSpPr>
        <p:spPr>
          <a:xfrm>
            <a:off x="889000" y="59182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Source: </a:t>
            </a:r>
            <a:r>
              <a:rPr lang="fr-FR" i="1" dirty="0">
                <a:hlinkClick r:id="rId3"/>
              </a:rPr>
              <a:t>Azure </a:t>
            </a:r>
            <a:r>
              <a:rPr lang="fr-FR" i="1" dirty="0" err="1">
                <a:hlinkClick r:id="rId3"/>
              </a:rPr>
              <a:t>Learn</a:t>
            </a:r>
            <a:endParaRPr lang="en-GB" i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60030D-41C2-BC30-0857-332E8599CC00}"/>
              </a:ext>
            </a:extLst>
          </p:cNvPr>
          <p:cNvSpPr txBox="1"/>
          <p:nvPr/>
        </p:nvSpPr>
        <p:spPr>
          <a:xfrm>
            <a:off x="444845" y="1763591"/>
            <a:ext cx="6983395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choose</a:t>
            </a:r>
            <a:r>
              <a:rPr lang="fr-FR" dirty="0"/>
              <a:t> the </a:t>
            </a:r>
            <a:r>
              <a:rPr lang="fr-FR" dirty="0" err="1"/>
              <a:t>region</a:t>
            </a:r>
            <a:r>
              <a:rPr lang="fr-FR" dirty="0"/>
              <a:t> </a:t>
            </a:r>
            <a:r>
              <a:rPr lang="fr-FR" dirty="0" err="1"/>
              <a:t>according</a:t>
            </a:r>
            <a:r>
              <a:rPr lang="fr-FR" dirty="0"/>
              <a:t> to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concerns</a:t>
            </a:r>
            <a:r>
              <a:rPr lang="fr-FR" dirty="0"/>
              <a:t> about: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data </a:t>
            </a:r>
            <a:r>
              <a:rPr lang="fr-FR" dirty="0" err="1"/>
              <a:t>safety</a:t>
            </a:r>
            <a:r>
              <a:rPr lang="fr-FR" dirty="0"/>
              <a:t> and </a:t>
            </a:r>
            <a:r>
              <a:rPr lang="fr-FR" dirty="0" err="1"/>
              <a:t>sovereignty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/>
              <a:t>latency</a:t>
            </a:r>
            <a:r>
              <a:rPr lang="fr-FR" dirty="0"/>
              <a:t> (</a:t>
            </a:r>
            <a:r>
              <a:rPr lang="fr-FR" dirty="0" err="1"/>
              <a:t>stay</a:t>
            </a:r>
            <a:r>
              <a:rPr lang="fr-FR" dirty="0"/>
              <a:t> close to the </a:t>
            </a:r>
            <a:r>
              <a:rPr lang="fr-FR" dirty="0" err="1"/>
              <a:t>customers</a:t>
            </a:r>
            <a:r>
              <a:rPr lang="fr-FR" dirty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service </a:t>
            </a:r>
            <a:r>
              <a:rPr lang="fr-FR" dirty="0" err="1"/>
              <a:t>availability</a:t>
            </a:r>
            <a:r>
              <a:rPr lang="fr-FR" dirty="0"/>
              <a:t> (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usable in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/>
              <a:t>cost</a:t>
            </a: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Users</a:t>
            </a:r>
            <a:r>
              <a:rPr lang="fr-FR" dirty="0"/>
              <a:t> can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in </a:t>
            </a:r>
            <a:r>
              <a:rPr lang="fr-FR" dirty="0" err="1"/>
              <a:t>differents</a:t>
            </a:r>
            <a:r>
              <a:rPr lang="fr-FR" dirty="0"/>
              <a:t> </a:t>
            </a:r>
            <a:r>
              <a:rPr lang="fr-FR" dirty="0" err="1"/>
              <a:t>AZs</a:t>
            </a:r>
            <a:r>
              <a:rPr lang="fr-FR" dirty="0"/>
              <a:t> to </a:t>
            </a:r>
            <a:r>
              <a:rPr lang="fr-FR" dirty="0" err="1"/>
              <a:t>guarantee</a:t>
            </a:r>
            <a:br>
              <a:rPr lang="fr-FR" dirty="0"/>
            </a:br>
            <a:r>
              <a:rPr lang="fr-FR" b="1" u="sng" dirty="0"/>
              <a:t>high </a:t>
            </a:r>
            <a:r>
              <a:rPr lang="fr-FR" b="1" u="sng" dirty="0" err="1"/>
              <a:t>avalability</a:t>
            </a:r>
            <a:r>
              <a:rPr lang="fr-FR" b="1" u="sng" dirty="0"/>
              <a:t> </a:t>
            </a:r>
            <a:r>
              <a:rPr lang="fr-FR" dirty="0" err="1"/>
              <a:t>thanks</a:t>
            </a:r>
            <a:r>
              <a:rPr lang="fr-FR" dirty="0"/>
              <a:t> to </a:t>
            </a:r>
            <a:r>
              <a:rPr lang="fr-FR" b="1" u="sng" dirty="0" err="1"/>
              <a:t>fault</a:t>
            </a:r>
            <a:r>
              <a:rPr lang="fr-FR" b="1" u="sng" dirty="0"/>
              <a:t> </a:t>
            </a:r>
            <a:r>
              <a:rPr lang="fr-FR" b="1" u="sng" dirty="0" err="1"/>
              <a:t>tolerance</a:t>
            </a:r>
            <a:r>
              <a:rPr lang="fr-FR" dirty="0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if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disaster</a:t>
            </a:r>
            <a:r>
              <a:rPr lang="fr-FR" dirty="0"/>
              <a:t> in an AZ, the </a:t>
            </a:r>
            <a:r>
              <a:rPr lang="fr-FR" dirty="0" err="1"/>
              <a:t>others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concerned</a:t>
            </a:r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97681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726E7-7EAF-6F03-40E0-46DFA343C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028B9-557B-ACAE-FFCC-13A6760E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5" y="0"/>
            <a:ext cx="10131425" cy="1456267"/>
          </a:xfrm>
        </p:spPr>
        <p:txBody>
          <a:bodyPr/>
          <a:lstStyle/>
          <a:p>
            <a:r>
              <a:rPr lang="fr-FR" dirty="0"/>
              <a:t>Organisation of </a:t>
            </a:r>
            <a:r>
              <a:rPr lang="fr-FR" dirty="0" err="1"/>
              <a:t>resources</a:t>
            </a:r>
            <a:r>
              <a:rPr lang="fr-FR" dirty="0"/>
              <a:t> in the cloud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391BA78-10F7-70DC-75AA-F662E47CB4BD}"/>
              </a:ext>
            </a:extLst>
          </p:cNvPr>
          <p:cNvSpPr txBox="1"/>
          <p:nvPr/>
        </p:nvSpPr>
        <p:spPr>
          <a:xfrm>
            <a:off x="444845" y="1145361"/>
            <a:ext cx="39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Organisation by </a:t>
            </a:r>
            <a:r>
              <a:rPr lang="fr-FR" i="1" dirty="0" err="1"/>
              <a:t>logical</a:t>
            </a:r>
            <a:r>
              <a:rPr lang="fr-FR" i="1" dirty="0"/>
              <a:t> </a:t>
            </a:r>
            <a:r>
              <a:rPr lang="fr-FR" i="1" dirty="0" err="1"/>
              <a:t>grouping</a:t>
            </a:r>
            <a:endParaRPr lang="fr-FR" i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A7E154-ED84-FE55-6B4A-3156687ABBE1}"/>
              </a:ext>
            </a:extLst>
          </p:cNvPr>
          <p:cNvSpPr txBox="1"/>
          <p:nvPr/>
        </p:nvSpPr>
        <p:spPr>
          <a:xfrm>
            <a:off x="889000" y="59182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Source: </a:t>
            </a:r>
            <a:r>
              <a:rPr lang="fr-FR" i="1" dirty="0">
                <a:hlinkClick r:id="rId2"/>
              </a:rPr>
              <a:t>Azure </a:t>
            </a:r>
            <a:r>
              <a:rPr lang="fr-FR" i="1" dirty="0" err="1">
                <a:hlinkClick r:id="rId2"/>
              </a:rPr>
              <a:t>Learn</a:t>
            </a:r>
            <a:endParaRPr lang="en-GB" i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560A028-CE0B-045A-EE3A-D2EB7407FA9C}"/>
              </a:ext>
            </a:extLst>
          </p:cNvPr>
          <p:cNvSpPr txBox="1"/>
          <p:nvPr/>
        </p:nvSpPr>
        <p:spPr>
          <a:xfrm>
            <a:off x="6519333" y="1668769"/>
            <a:ext cx="53678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AWS </a:t>
            </a:r>
            <a:r>
              <a:rPr lang="fr-FR" dirty="0" err="1"/>
              <a:t>Accounts</a:t>
            </a:r>
            <a:r>
              <a:rPr lang="fr-FR" dirty="0"/>
              <a:t> / Azure </a:t>
            </a:r>
            <a:r>
              <a:rPr lang="fr-FR" dirty="0" err="1"/>
              <a:t>Subscription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attached</a:t>
            </a:r>
            <a:r>
              <a:rPr lang="fr-FR" dirty="0"/>
              <a:t> to a </a:t>
            </a:r>
            <a:r>
              <a:rPr lang="fr-FR" dirty="0" err="1"/>
              <a:t>person</a:t>
            </a:r>
            <a:r>
              <a:rPr lang="fr-FR" dirty="0"/>
              <a:t>/orga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credit</a:t>
            </a:r>
            <a:r>
              <a:rPr lang="fr-FR" dirty="0"/>
              <a:t> </a:t>
            </a:r>
            <a:r>
              <a:rPr lang="fr-FR" dirty="0" err="1"/>
              <a:t>card</a:t>
            </a:r>
            <a:r>
              <a:rPr lang="fr-FR" dirty="0"/>
              <a:t>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charged</a:t>
            </a:r>
            <a:r>
              <a:rPr lang="fr-FR" dirty="0"/>
              <a:t> for all the </a:t>
            </a:r>
            <a:r>
              <a:rPr lang="fr-FR" dirty="0" err="1"/>
              <a:t>resources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 Resource Groups (</a:t>
            </a:r>
            <a:r>
              <a:rPr lang="fr-FR" b="1" dirty="0"/>
              <a:t>RG</a:t>
            </a:r>
            <a:r>
              <a:rPr lang="fr-FR" dirty="0"/>
              <a:t>)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logical</a:t>
            </a:r>
            <a:r>
              <a:rPr lang="fr-FR" dirty="0"/>
              <a:t> </a:t>
            </a:r>
            <a:r>
              <a:rPr lang="fr-FR" dirty="0" err="1"/>
              <a:t>grouping</a:t>
            </a:r>
            <a:r>
              <a:rPr lang="fr-FR" dirty="0"/>
              <a:t> of </a:t>
            </a:r>
            <a:r>
              <a:rPr lang="fr-FR" dirty="0" err="1"/>
              <a:t>resources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closely</a:t>
            </a:r>
            <a:r>
              <a:rPr lang="fr-FR" dirty="0"/>
              <a:t> </a:t>
            </a:r>
            <a:r>
              <a:rPr lang="fr-FR" dirty="0" err="1"/>
              <a:t>together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Tagging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key:value</a:t>
            </a:r>
            <a:r>
              <a:rPr lang="fr-FR" dirty="0"/>
              <a:t> flags to a </a:t>
            </a:r>
            <a:r>
              <a:rPr lang="fr-FR" dirty="0" err="1"/>
              <a:t>resource</a:t>
            </a:r>
            <a:r>
              <a:rPr lang="fr-FR" dirty="0"/>
              <a:t> or a </a:t>
            </a:r>
            <a:r>
              <a:rPr lang="fr-FR" dirty="0" err="1"/>
              <a:t>whole</a:t>
            </a:r>
            <a:r>
              <a:rPr lang="fr-FR" dirty="0"/>
              <a:t> RG,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inherited</a:t>
            </a:r>
            <a:r>
              <a:rPr lang="fr-FR" dirty="0"/>
              <a:t> by the </a:t>
            </a:r>
            <a:r>
              <a:rPr lang="fr-FR" dirty="0" err="1"/>
              <a:t>linked</a:t>
            </a:r>
            <a:r>
              <a:rPr lang="fr-FR" dirty="0"/>
              <a:t> </a:t>
            </a:r>
            <a:r>
              <a:rPr lang="fr-FR" dirty="0" err="1"/>
              <a:t>resources</a:t>
            </a:r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subscriptions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managed</a:t>
            </a:r>
            <a:r>
              <a:rPr lang="fr-FR" dirty="0"/>
              <a:t> in the </a:t>
            </a:r>
            <a:r>
              <a:rPr lang="fr-FR" dirty="0" err="1"/>
              <a:t>same</a:t>
            </a:r>
            <a:r>
              <a:rPr lang="fr-FR" dirty="0"/>
              <a:t> Azure Tenant / AWS Organisation</a:t>
            </a:r>
          </a:p>
        </p:txBody>
      </p:sp>
      <p:pic>
        <p:nvPicPr>
          <p:cNvPr id="8" name="Image 7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9D1C47A0-402D-4B6B-6483-8E4CB1F69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5" y="1792102"/>
            <a:ext cx="5367866" cy="3465332"/>
          </a:xfrm>
          <a:prstGeom prst="roundRect">
            <a:avLst>
              <a:gd name="adj" fmla="val 4420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8461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3E0CF-2189-74E6-DA71-16CB6C8E4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EAEE5E-34B0-EA1C-51A0-21B26279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5" y="0"/>
            <a:ext cx="10131425" cy="1456267"/>
          </a:xfrm>
        </p:spPr>
        <p:txBody>
          <a:bodyPr/>
          <a:lstStyle/>
          <a:p>
            <a:r>
              <a:rPr lang="fr-FR" dirty="0"/>
              <a:t>Organisation of </a:t>
            </a:r>
            <a:r>
              <a:rPr lang="fr-FR" dirty="0" err="1"/>
              <a:t>resources</a:t>
            </a:r>
            <a:r>
              <a:rPr lang="fr-FR" dirty="0"/>
              <a:t> in the cloud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381EA93-01A3-E0B9-59B1-74215CE50FFD}"/>
              </a:ext>
            </a:extLst>
          </p:cNvPr>
          <p:cNvSpPr txBox="1"/>
          <p:nvPr/>
        </p:nvSpPr>
        <p:spPr>
          <a:xfrm>
            <a:off x="444845" y="1145361"/>
            <a:ext cx="39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Organisation by </a:t>
            </a:r>
            <a:r>
              <a:rPr lang="fr-FR" i="1" dirty="0" err="1"/>
              <a:t>logical</a:t>
            </a:r>
            <a:r>
              <a:rPr lang="fr-FR" i="1" dirty="0"/>
              <a:t> </a:t>
            </a:r>
            <a:r>
              <a:rPr lang="fr-FR" i="1" dirty="0" err="1"/>
              <a:t>grouping</a:t>
            </a:r>
            <a:endParaRPr lang="fr-FR" i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C345F17-D171-E09A-CA08-5EBBB9A280F3}"/>
              </a:ext>
            </a:extLst>
          </p:cNvPr>
          <p:cNvSpPr txBox="1"/>
          <p:nvPr/>
        </p:nvSpPr>
        <p:spPr>
          <a:xfrm>
            <a:off x="889000" y="59182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Source: </a:t>
            </a:r>
            <a:r>
              <a:rPr lang="fr-FR" i="1" dirty="0">
                <a:hlinkClick r:id="rId2"/>
              </a:rPr>
              <a:t>Azure </a:t>
            </a:r>
            <a:r>
              <a:rPr lang="fr-FR" i="1" dirty="0" err="1">
                <a:hlinkClick r:id="rId2"/>
              </a:rPr>
              <a:t>Learn</a:t>
            </a:r>
            <a:endParaRPr lang="en-GB" i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98706C5-21D7-7FCB-812B-5D97BD3CB7C3}"/>
              </a:ext>
            </a:extLst>
          </p:cNvPr>
          <p:cNvSpPr txBox="1"/>
          <p:nvPr/>
        </p:nvSpPr>
        <p:spPr>
          <a:xfrm>
            <a:off x="444845" y="2114854"/>
            <a:ext cx="70481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New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1 tenant and 1 </a:t>
            </a:r>
            <a:r>
              <a:rPr lang="fr-FR" dirty="0" err="1"/>
              <a:t>subscription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You can </a:t>
            </a:r>
            <a:r>
              <a:rPr lang="fr-FR" dirty="0" err="1"/>
              <a:t>get</a:t>
            </a:r>
            <a:r>
              <a:rPr lang="fr-FR" dirty="0"/>
              <a:t> 1 </a:t>
            </a:r>
            <a:r>
              <a:rPr lang="fr-FR" dirty="0" err="1"/>
              <a:t>subscription</a:t>
            </a:r>
            <a:r>
              <a:rPr lang="fr-FR" dirty="0"/>
              <a:t> per </a:t>
            </a:r>
            <a:r>
              <a:rPr lang="fr-FR" b="1" u="sng" dirty="0" err="1"/>
              <a:t>environment</a:t>
            </a:r>
            <a:r>
              <a:rPr lang="fr-FR" dirty="0"/>
              <a:t> for </a:t>
            </a:r>
            <a:r>
              <a:rPr lang="fr-FR" dirty="0" err="1"/>
              <a:t>clear</a:t>
            </a:r>
            <a:r>
              <a:rPr lang="fr-FR" dirty="0"/>
              <a:t> </a:t>
            </a:r>
            <a:r>
              <a:rPr lang="fr-FR" b="1" u="sng" dirty="0" err="1"/>
              <a:t>billing</a:t>
            </a:r>
            <a:r>
              <a:rPr lang="fr-FR" dirty="0"/>
              <a:t>: dev, </a:t>
            </a:r>
            <a:r>
              <a:rPr lang="fr-FR" dirty="0" err="1"/>
              <a:t>qa</a:t>
            </a:r>
            <a:r>
              <a:rPr lang="fr-FR" dirty="0"/>
              <a:t>, prod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Resource groups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gather</a:t>
            </a:r>
            <a:r>
              <a:rPr lang="fr-FR" dirty="0"/>
              <a:t> the services </a:t>
            </a:r>
            <a:r>
              <a:rPr lang="fr-FR" dirty="0" err="1"/>
              <a:t>associated</a:t>
            </a:r>
            <a:r>
              <a:rPr lang="fr-FR" dirty="0"/>
              <a:t> to </a:t>
            </a:r>
            <a:r>
              <a:rPr lang="fr-FR" dirty="0" err="1"/>
              <a:t>each</a:t>
            </a:r>
            <a:r>
              <a:rPr lang="fr-FR" dirty="0"/>
              <a:t> apps</a:t>
            </a:r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u="sng" dirty="0"/>
              <a:t>Multi-tenant</a:t>
            </a:r>
            <a:r>
              <a:rPr lang="en-GB" dirty="0"/>
              <a:t> = architecture where multiple customers (tenants) use the same resources but isolated data (B2B </a:t>
            </a:r>
            <a:r>
              <a:rPr lang="en-GB" dirty="0" err="1"/>
              <a:t>usecase</a:t>
            </a:r>
            <a:r>
              <a:rPr lang="en-GB" dirty="0"/>
              <a:t>)</a:t>
            </a:r>
            <a:endParaRPr lang="fr-FR" dirty="0"/>
          </a:p>
        </p:txBody>
      </p:sp>
      <p:pic>
        <p:nvPicPr>
          <p:cNvPr id="4" name="Image 3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1C8C3241-8AF3-F931-9169-29E64435B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993" y="1145361"/>
            <a:ext cx="3884162" cy="2507497"/>
          </a:xfrm>
          <a:prstGeom prst="roundRect">
            <a:avLst>
              <a:gd name="adj" fmla="val 4420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1887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FBBAB-DC1E-B2C0-C211-2F7122862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Ways</a:t>
            </a:r>
            <a:r>
              <a:rPr lang="fr-FR" dirty="0"/>
              <a:t> of </a:t>
            </a:r>
            <a:r>
              <a:rPr lang="fr-FR" dirty="0" err="1"/>
              <a:t>developping</a:t>
            </a:r>
            <a:r>
              <a:rPr lang="fr-FR" dirty="0"/>
              <a:t> in the cloud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484CE1-CF8F-90DE-E23F-C3FC92DA6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05651"/>
            <a:ext cx="5897879" cy="3985549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en-GB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the web UI</a:t>
            </a:r>
            <a:r>
              <a:rPr lang="en-GB" dirty="0">
                <a:latin typeface="Calibri"/>
                <a:ea typeface="Calibri" panose="020F0502020204030204" pitchFamily="34" charset="0"/>
                <a:cs typeface="Times New Roman"/>
              </a:rPr>
              <a:t> (aka the console, the portal)</a:t>
            </a:r>
            <a:endParaRPr lang="en-GB" sz="1800" dirty="0"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GB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the API (HTTP)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the CLI </a:t>
            </a:r>
            <a:r>
              <a:rPr lang="fr-FR" dirty="0">
                <a:latin typeface="Calibri"/>
                <a:ea typeface="Calibri" panose="020F0502020204030204" pitchFamily="34" charset="0"/>
                <a:cs typeface="Times New Roman"/>
              </a:rPr>
              <a:t>➡️ </a:t>
            </a:r>
            <a:r>
              <a:rPr lang="fr-FR" dirty="0" err="1">
                <a:latin typeface="Calibri"/>
                <a:ea typeface="Calibri" panose="020F0502020204030204" pitchFamily="34" charset="0"/>
                <a:cs typeface="Times New Roman"/>
                <a:hlinkClick r:id="rId2"/>
              </a:rPr>
              <a:t>example</a:t>
            </a:r>
            <a:r>
              <a:rPr lang="fr-FR" dirty="0">
                <a:latin typeface="Calibri"/>
                <a:ea typeface="Calibri" panose="020F0502020204030204" pitchFamily="34" charset="0"/>
                <a:cs typeface="Times New Roman"/>
                <a:hlinkClick r:id="rId2"/>
              </a:rPr>
              <a:t> for AWS</a:t>
            </a:r>
            <a:endParaRPr lang="en-GB" dirty="0">
              <a:latin typeface="Calibri"/>
              <a:ea typeface="Calibri" panose="020F0502020204030204" pitchFamily="34" charset="0"/>
              <a:cs typeface="Times New Roman"/>
            </a:endParaRPr>
          </a:p>
          <a:p>
            <a:pPr>
              <a:lnSpc>
                <a:spcPct val="150000"/>
              </a:lnSpc>
              <a:buClr>
                <a:srgbClr val="FFFFFF"/>
              </a:buClr>
            </a:pPr>
            <a:r>
              <a:rPr lang="en-GB" dirty="0">
                <a:latin typeface="Calibri"/>
                <a:ea typeface="Calibri" panose="020F0502020204030204" pitchFamily="34" charset="0"/>
                <a:cs typeface="Times New Roman"/>
              </a:rPr>
              <a:t>the CLI within a terminal in the web UI (Cloud Shells) 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the SDK (in the code)</a:t>
            </a:r>
            <a:r>
              <a:rPr lang="en-GB" dirty="0">
                <a:latin typeface="Calibri"/>
                <a:ea typeface="Calibri" panose="020F0502020204030204" pitchFamily="34" charset="0"/>
                <a:cs typeface="Times New Roman"/>
              </a:rPr>
              <a:t> </a:t>
            </a:r>
            <a:r>
              <a:rPr lang="fr-FR" dirty="0">
                <a:latin typeface="Calibri"/>
                <a:ea typeface="Calibri" panose="020F0502020204030204" pitchFamily="34" charset="0"/>
                <a:cs typeface="Times New Roman"/>
              </a:rPr>
              <a:t>➡️</a:t>
            </a:r>
            <a:r>
              <a:rPr lang="en-GB" dirty="0">
                <a:latin typeface="Calibri"/>
                <a:ea typeface="Calibri" panose="020F0502020204030204" pitchFamily="34" charset="0"/>
                <a:cs typeface="Times New Roman"/>
              </a:rPr>
              <a:t> </a:t>
            </a:r>
            <a:r>
              <a:rPr lang="en-GB" dirty="0">
                <a:latin typeface="Calibri"/>
                <a:ea typeface="Calibri" panose="020F0502020204030204" pitchFamily="34" charset="0"/>
                <a:cs typeface="Times New Roman"/>
                <a:hlinkClick r:id="rId3"/>
              </a:rPr>
              <a:t>example for AWS</a:t>
            </a:r>
            <a:endParaRPr lang="en-GB" dirty="0">
              <a:latin typeface="Calibri"/>
              <a:ea typeface="Calibri" panose="020F0502020204030204" pitchFamily="34" charset="0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Calibri"/>
                <a:ea typeface="Calibri" panose="020F0502020204030204" pitchFamily="34" charset="0"/>
                <a:cs typeface="Times New Roman"/>
              </a:rPr>
              <a:t>Infrastructure As Code tools (Terraform, </a:t>
            </a:r>
            <a:r>
              <a:rPr lang="en-GB" dirty="0" err="1">
                <a:latin typeface="Calibri"/>
                <a:ea typeface="Calibri" panose="020F0502020204030204" pitchFamily="34" charset="0"/>
                <a:cs typeface="Times New Roman"/>
              </a:rPr>
              <a:t>Pulumi</a:t>
            </a:r>
            <a:r>
              <a:rPr lang="en-GB" dirty="0">
                <a:latin typeface="Calibri"/>
                <a:ea typeface="Calibri" panose="020F0502020204030204" pitchFamily="34" charset="0"/>
                <a:cs typeface="Times New Roman"/>
              </a:rPr>
              <a:t>, …)</a:t>
            </a:r>
            <a:endParaRPr lang="en-GB" dirty="0">
              <a:latin typeface="Calibri"/>
              <a:cs typeface="Times New Roman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BF89CA-EAD6-8726-8011-3E9391339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29" b="21892"/>
          <a:stretch/>
        </p:blipFill>
        <p:spPr bwMode="auto">
          <a:xfrm>
            <a:off x="6776773" y="850889"/>
            <a:ext cx="5009745" cy="2660498"/>
          </a:xfrm>
          <a:prstGeom prst="roundRect">
            <a:avLst>
              <a:gd name="adj" fmla="val 4829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CDAAE5-2BFB-FB6E-82F5-C036C4E4F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r="35665" b="29957"/>
          <a:stretch/>
        </p:blipFill>
        <p:spPr bwMode="auto">
          <a:xfrm>
            <a:off x="6776774" y="3739263"/>
            <a:ext cx="5009744" cy="2908571"/>
          </a:xfrm>
          <a:prstGeom prst="roundRect">
            <a:avLst>
              <a:gd name="adj" fmla="val 5489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114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4AAA1F-CFA4-60D1-D760-F9587989B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Live </a:t>
            </a:r>
            <a:r>
              <a:rPr lang="fr-FR" dirty="0" err="1"/>
              <a:t>demo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013CBC-882F-0B89-8EFA-CD6C7EA85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dirty="0"/>
              <a:t>✨ A tour on </a:t>
            </a:r>
            <a:r>
              <a:rPr lang="fr-FR" sz="3200"/>
              <a:t>the Oracle </a:t>
            </a:r>
            <a:r>
              <a:rPr lang="fr-FR" sz="3200" dirty="0"/>
              <a:t>cloud web UI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79523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A20D9672-9B6A-8638-E1A5-1FC08119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" y="1827768"/>
            <a:ext cx="5002691" cy="489201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C1BBF7E-EA70-9FE6-C90F-A1284432D1C6}"/>
              </a:ext>
            </a:extLst>
          </p:cNvPr>
          <p:cNvSpPr txBox="1"/>
          <p:nvPr/>
        </p:nvSpPr>
        <p:spPr>
          <a:xfrm>
            <a:off x="980553" y="1018280"/>
            <a:ext cx="9742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/>
              <a:t>In 2002, launch of amazon.com.</a:t>
            </a:r>
            <a:br>
              <a:rPr lang="en-GB" sz="2000" i="1" dirty="0"/>
            </a:br>
            <a:r>
              <a:rPr lang="en-GB" sz="2000" i="1" dirty="0"/>
              <a:t>It tried to solve the problem of only using 10% of its capacity  </a:t>
            </a:r>
            <a:r>
              <a:rPr lang="en-GB" sz="2000" dirty="0"/>
              <a:t>– dataversity.net</a:t>
            </a:r>
            <a:endParaRPr lang="fr-FR" sz="20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C0A9F3-C74E-8D4C-12C9-FC5B0E07D0F8}"/>
              </a:ext>
            </a:extLst>
          </p:cNvPr>
          <p:cNvSpPr txBox="1"/>
          <p:nvPr/>
        </p:nvSpPr>
        <p:spPr>
          <a:xfrm>
            <a:off x="821267" y="2200101"/>
            <a:ext cx="322968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/>
              <a:t>Main axes:</a:t>
            </a:r>
            <a:endParaRPr lang="fr-FR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1F42947-5ED0-EAEB-C9CD-C736B9CFC5BC}"/>
              </a:ext>
            </a:extLst>
          </p:cNvPr>
          <p:cNvSpPr txBox="1"/>
          <p:nvPr/>
        </p:nvSpPr>
        <p:spPr>
          <a:xfrm>
            <a:off x="6015911" y="2200101"/>
            <a:ext cx="5600355" cy="383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/>
              <a:t>Objectives of the course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fr-F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 dirty="0" err="1"/>
              <a:t>Understanding</a:t>
            </a:r>
            <a:r>
              <a:rPr lang="fr-FR" sz="2000" dirty="0"/>
              <a:t> of the concepts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 dirty="0"/>
              <a:t>Culture about the main providers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 dirty="0" err="1"/>
              <a:t>Actual</a:t>
            </a:r>
            <a:r>
              <a:rPr lang="fr-FR" sz="2000" dirty="0"/>
              <a:t> practice </a:t>
            </a:r>
            <a:r>
              <a:rPr lang="fr-FR" sz="2000" dirty="0" err="1"/>
              <a:t>with</a:t>
            </a:r>
            <a:r>
              <a:rPr lang="fr-FR" sz="2000" dirty="0"/>
              <a:t> one provider</a:t>
            </a:r>
            <a:br>
              <a:rPr lang="fr-FR" sz="2000" dirty="0"/>
            </a:br>
            <a:endParaRPr lang="fr-F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 dirty="0"/>
              <a:t>Not an in-</a:t>
            </a:r>
            <a:r>
              <a:rPr lang="fr-FR" sz="2000" dirty="0" err="1"/>
              <a:t>depth</a:t>
            </a:r>
            <a:r>
              <a:rPr lang="fr-FR" sz="2000" dirty="0"/>
              <a:t> course</a:t>
            </a:r>
            <a:br>
              <a:rPr lang="fr-FR" sz="2000" dirty="0"/>
            </a:br>
            <a:r>
              <a:rPr lang="fr-FR" sz="2000" dirty="0" err="1"/>
              <a:t>this</a:t>
            </a:r>
            <a:r>
              <a:rPr lang="fr-FR" sz="2000" dirty="0"/>
              <a:t> </a:t>
            </a:r>
            <a:r>
              <a:rPr lang="fr-FR" sz="2000" dirty="0" err="1"/>
              <a:t>requires</a:t>
            </a:r>
            <a:r>
              <a:rPr lang="fr-FR" sz="2000" dirty="0"/>
              <a:t> </a:t>
            </a:r>
            <a:r>
              <a:rPr lang="fr-FR" sz="2000" dirty="0" err="1"/>
              <a:t>months</a:t>
            </a:r>
            <a:r>
              <a:rPr lang="fr-FR" sz="2000" dirty="0"/>
              <a:t> of practice and training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2D30DABE-526F-E8E1-6218-7535D65A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History</a:t>
            </a:r>
            <a:r>
              <a:rPr lang="fr-FR" dirty="0"/>
              <a:t>, </a:t>
            </a:r>
            <a:r>
              <a:rPr lang="fr-FR" dirty="0" err="1"/>
              <a:t>vocabULARY</a:t>
            </a:r>
            <a:r>
              <a:rPr lang="fr-FR" dirty="0"/>
              <a:t>, CONTEXT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407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AC1F30-D746-2406-6F4C-FE39DF9A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Cloud providers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talk about</a:t>
            </a:r>
            <a:endParaRPr lang="en-GB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7451C35C-5111-57D7-2D50-C10BB545C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8588" y="3807934"/>
            <a:ext cx="3851839" cy="1221822"/>
          </a:xfrm>
          <a:prstGeom prst="rect">
            <a:avLst/>
          </a:prstGeom>
          <a:effectLst>
            <a:glow rad="419100">
              <a:schemeClr val="tx1"/>
            </a:glow>
          </a:effectLst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97DA0BF2-3924-0D6C-0CF4-2E104E7BA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3640" y="5836744"/>
            <a:ext cx="2922745" cy="536713"/>
          </a:xfrm>
          <a:prstGeom prst="rect">
            <a:avLst/>
          </a:prstGeom>
          <a:effectLst>
            <a:glow rad="393700">
              <a:schemeClr val="tx1"/>
            </a:glow>
          </a:effectLst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7307406D-7A3E-3814-2D2B-B4DFFB98D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7012" y="2694098"/>
            <a:ext cx="2726628" cy="1443852"/>
          </a:xfrm>
          <a:prstGeom prst="rect">
            <a:avLst/>
          </a:prstGeom>
          <a:effectLst>
            <a:glow rad="444500">
              <a:schemeClr val="tx1"/>
            </a:glow>
          </a:effectLst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8234A65C-D98E-67CB-E555-17337E243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21286" y="1369710"/>
            <a:ext cx="6780743" cy="1069446"/>
          </a:xfrm>
          <a:prstGeom prst="rect">
            <a:avLst/>
          </a:prstGeom>
          <a:effectLst>
            <a:glow rad="4953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476794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DDFA5-4BFB-3A2B-EB8F-22EF053D9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shares</a:t>
            </a:r>
            <a:endParaRPr lang="en-GB" dirty="0"/>
          </a:p>
        </p:txBody>
      </p:sp>
      <p:pic>
        <p:nvPicPr>
          <p:cNvPr id="1026" name="Picture 2" descr="CIS Q423">
            <a:extLst>
              <a:ext uri="{FF2B5EF4-FFF2-40B4-BE49-F238E27FC236}">
                <a16:creationId xmlns:a16="http://schemas.microsoft.com/office/drawing/2014/main" id="{EF4542AC-A135-3344-6A6C-954FD5449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65" y="1976162"/>
            <a:ext cx="4772916" cy="3408099"/>
          </a:xfrm>
          <a:prstGeom prst="roundRect">
            <a:avLst>
              <a:gd name="adj" fmla="val 3027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0DF19BB-31B6-1FDD-9E1E-020470D30B64}"/>
              </a:ext>
            </a:extLst>
          </p:cNvPr>
          <p:cNvSpPr txBox="1"/>
          <p:nvPr/>
        </p:nvSpPr>
        <p:spPr>
          <a:xfrm>
            <a:off x="2726554" y="5552660"/>
            <a:ext cx="2243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/>
              <a:t>Worldwide, Q2 2024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F0696F8-BD61-DA86-8E4D-A6BB2D02457C}"/>
              </a:ext>
            </a:extLst>
          </p:cNvPr>
          <p:cNvSpPr txBox="1"/>
          <p:nvPr/>
        </p:nvSpPr>
        <p:spPr>
          <a:xfrm>
            <a:off x="9465446" y="5552660"/>
            <a:ext cx="2243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/>
              <a:t>Europe, Q1 2020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E6A0E30-B0B6-E6B2-34C4-2CE8FAA00D52}"/>
              </a:ext>
            </a:extLst>
          </p:cNvPr>
          <p:cNvGrpSpPr/>
          <p:nvPr/>
        </p:nvGrpSpPr>
        <p:grpSpPr>
          <a:xfrm>
            <a:off x="6163376" y="1976163"/>
            <a:ext cx="5659344" cy="3408099"/>
            <a:chOff x="5875510" y="1976163"/>
            <a:chExt cx="5659344" cy="340809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A0E2D8B-9118-DD9D-D234-14479AE12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5510" y="1976163"/>
              <a:ext cx="5659344" cy="3408099"/>
            </a:xfrm>
            <a:prstGeom prst="roundRect">
              <a:avLst>
                <a:gd name="adj" fmla="val 2656"/>
              </a:avLst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3FB8DE-50E9-FE63-1195-B662CF47F068}"/>
                </a:ext>
              </a:extLst>
            </p:cNvPr>
            <p:cNvSpPr/>
            <p:nvPr/>
          </p:nvSpPr>
          <p:spPr>
            <a:xfrm>
              <a:off x="9027863" y="3429001"/>
              <a:ext cx="807017" cy="367664"/>
            </a:xfrm>
            <a:prstGeom prst="rect">
              <a:avLst/>
            </a:prstGeom>
            <a:solidFill>
              <a:srgbClr val="FFE85D">
                <a:alpha val="38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EE1D7C6-C402-F2E0-55AA-CF4A6B43C636}"/>
                </a:ext>
              </a:extLst>
            </p:cNvPr>
            <p:cNvSpPr/>
            <p:nvPr/>
          </p:nvSpPr>
          <p:spPr>
            <a:xfrm>
              <a:off x="8220846" y="3796665"/>
              <a:ext cx="807017" cy="367664"/>
            </a:xfrm>
            <a:prstGeom prst="rect">
              <a:avLst/>
            </a:prstGeom>
            <a:solidFill>
              <a:srgbClr val="FFE85D">
                <a:alpha val="38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234C0C-A25B-3CA4-5683-5F140F6D92C6}"/>
                </a:ext>
              </a:extLst>
            </p:cNvPr>
            <p:cNvSpPr/>
            <p:nvPr/>
          </p:nvSpPr>
          <p:spPr>
            <a:xfrm>
              <a:off x="9027862" y="3803650"/>
              <a:ext cx="807017" cy="367664"/>
            </a:xfrm>
            <a:prstGeom prst="rect">
              <a:avLst/>
            </a:prstGeom>
            <a:solidFill>
              <a:srgbClr val="FFE85D">
                <a:alpha val="38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7841E4-8F26-1380-5964-38C2A3962506}"/>
                </a:ext>
              </a:extLst>
            </p:cNvPr>
            <p:cNvSpPr/>
            <p:nvPr/>
          </p:nvSpPr>
          <p:spPr>
            <a:xfrm>
              <a:off x="6571048" y="4539616"/>
              <a:ext cx="827972" cy="367664"/>
            </a:xfrm>
            <a:prstGeom prst="rect">
              <a:avLst/>
            </a:prstGeom>
            <a:solidFill>
              <a:srgbClr val="FFE85D">
                <a:alpha val="38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106D3-B6C5-47F2-D453-F58B6DAFDE38}"/>
                </a:ext>
              </a:extLst>
            </p:cNvPr>
            <p:cNvSpPr/>
            <p:nvPr/>
          </p:nvSpPr>
          <p:spPr>
            <a:xfrm>
              <a:off x="10643302" y="4539616"/>
              <a:ext cx="807017" cy="367664"/>
            </a:xfrm>
            <a:prstGeom prst="rect">
              <a:avLst/>
            </a:prstGeom>
            <a:solidFill>
              <a:srgbClr val="FFE85D">
                <a:alpha val="38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B853CB-7A24-C0EB-1785-A875DFEAD1EC}"/>
                </a:ext>
              </a:extLst>
            </p:cNvPr>
            <p:cNvSpPr/>
            <p:nvPr/>
          </p:nvSpPr>
          <p:spPr>
            <a:xfrm>
              <a:off x="9836285" y="3807459"/>
              <a:ext cx="807017" cy="367664"/>
            </a:xfrm>
            <a:prstGeom prst="rect">
              <a:avLst/>
            </a:prstGeom>
            <a:solidFill>
              <a:srgbClr val="FFE85D">
                <a:alpha val="38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16697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E1D70E-C040-1542-B36E-7DDF82084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5" y="0"/>
            <a:ext cx="10131425" cy="1456267"/>
          </a:xfrm>
        </p:spPr>
        <p:txBody>
          <a:bodyPr/>
          <a:lstStyle/>
          <a:p>
            <a:r>
              <a:rPr lang="fr-FR" dirty="0" err="1"/>
              <a:t>Traditional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: on-</a:t>
            </a:r>
            <a:r>
              <a:rPr lang="fr-FR" dirty="0" err="1"/>
              <a:t>premise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C1BBF7E-EA70-9FE6-C90F-A1284432D1C6}"/>
              </a:ext>
            </a:extLst>
          </p:cNvPr>
          <p:cNvSpPr txBox="1"/>
          <p:nvPr/>
        </p:nvSpPr>
        <p:spPr>
          <a:xfrm>
            <a:off x="444845" y="1129269"/>
            <a:ext cx="746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/>
              <a:t>Compute</a:t>
            </a:r>
            <a:r>
              <a:rPr lang="fr-FR" i="1" dirty="0"/>
              <a:t> power = </a:t>
            </a:r>
            <a:r>
              <a:rPr lang="fr-FR" i="1" dirty="0" err="1"/>
              <a:t>some</a:t>
            </a:r>
            <a:r>
              <a:rPr lang="fr-FR" i="1" dirty="0"/>
              <a:t> server racks in a « servers room »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219A074-717D-BBDD-3CFE-72E2574B381A}"/>
              </a:ext>
            </a:extLst>
          </p:cNvPr>
          <p:cNvSpPr txBox="1"/>
          <p:nvPr/>
        </p:nvSpPr>
        <p:spPr>
          <a:xfrm>
            <a:off x="444845" y="2585536"/>
            <a:ext cx="5423820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servers: 10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maintain</a:t>
            </a:r>
            <a:r>
              <a:rPr lang="fr-FR" dirty="0"/>
              <a:t> by the </a:t>
            </a:r>
            <a:r>
              <a:rPr lang="fr-FR" dirty="0" err="1"/>
              <a:t>small</a:t>
            </a:r>
            <a:r>
              <a:rPr lang="fr-FR" dirty="0"/>
              <a:t> team </a:t>
            </a:r>
            <a:r>
              <a:rPr lang="fr-FR" dirty="0" err="1"/>
              <a:t>itself</a:t>
            </a:r>
            <a:r>
              <a:rPr lang="fr-FR" dirty="0"/>
              <a:t> or by the hardware provider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Enough</a:t>
            </a:r>
            <a:r>
              <a:rPr lang="fr-FR" dirty="0"/>
              <a:t> for a </a:t>
            </a:r>
            <a:r>
              <a:rPr lang="fr-FR" dirty="0" err="1"/>
              <a:t>limited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customers</a:t>
            </a:r>
            <a:br>
              <a:rPr lang="fr-FR" dirty="0"/>
            </a:br>
            <a:r>
              <a:rPr lang="fr-FR" dirty="0"/>
              <a:t>and a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criticity</a:t>
            </a:r>
            <a:r>
              <a:rPr lang="fr-FR" dirty="0"/>
              <a:t>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Don’t </a:t>
            </a:r>
            <a:r>
              <a:rPr lang="fr-FR" dirty="0" err="1"/>
              <a:t>forget</a:t>
            </a:r>
            <a:r>
              <a:rPr lang="fr-FR" dirty="0"/>
              <a:t> to lock the server room and </a:t>
            </a:r>
            <a:r>
              <a:rPr lang="fr-FR" dirty="0" err="1"/>
              <a:t>keep</a:t>
            </a:r>
            <a:r>
              <a:rPr lang="fr-FR" dirty="0"/>
              <a:t> a </a:t>
            </a:r>
            <a:r>
              <a:rPr lang="fr-FR" dirty="0" err="1"/>
              <a:t>separate</a:t>
            </a:r>
            <a:r>
              <a:rPr lang="fr-FR" dirty="0"/>
              <a:t> backup</a:t>
            </a:r>
          </a:p>
        </p:txBody>
      </p:sp>
      <p:pic>
        <p:nvPicPr>
          <p:cNvPr id="6146" name="Picture 2" descr="Cloud VS On Premise - WACO">
            <a:extLst>
              <a:ext uri="{FF2B5EF4-FFF2-40B4-BE49-F238E27FC236}">
                <a16:creationId xmlns:a16="http://schemas.microsoft.com/office/drawing/2014/main" id="{8321D67E-C00D-0F82-001D-3C0264D97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44" y="1729264"/>
            <a:ext cx="5915158" cy="3934937"/>
          </a:xfrm>
          <a:prstGeom prst="roundRect">
            <a:avLst>
              <a:gd name="adj" fmla="val 265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645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E1D70E-C040-1542-B36E-7DDF82084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5" y="0"/>
            <a:ext cx="10131425" cy="1456267"/>
          </a:xfrm>
        </p:spPr>
        <p:txBody>
          <a:bodyPr/>
          <a:lstStyle/>
          <a:p>
            <a:r>
              <a:rPr lang="fr-FR" dirty="0" err="1"/>
              <a:t>Traditional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: OWN datacenter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C1BBF7E-EA70-9FE6-C90F-A1284432D1C6}"/>
              </a:ext>
            </a:extLst>
          </p:cNvPr>
          <p:cNvSpPr txBox="1"/>
          <p:nvPr/>
        </p:nvSpPr>
        <p:spPr>
          <a:xfrm>
            <a:off x="421172" y="2312515"/>
            <a:ext cx="5674828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servers: 1000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electrical</a:t>
            </a:r>
            <a:r>
              <a:rPr lang="fr-FR" dirty="0"/>
              <a:t> </a:t>
            </a:r>
            <a:r>
              <a:rPr lang="fr-FR" dirty="0" err="1"/>
              <a:t>consumption</a:t>
            </a:r>
            <a:r>
              <a:rPr lang="fr-FR" dirty="0"/>
              <a:t>: 2 MW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facility</a:t>
            </a:r>
            <a:r>
              <a:rPr lang="fr-FR" dirty="0"/>
              <a:t> to </a:t>
            </a:r>
            <a:r>
              <a:rPr lang="fr-FR" dirty="0" err="1"/>
              <a:t>maintain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Need </a:t>
            </a:r>
            <a:r>
              <a:rPr lang="fr-FR" dirty="0" err="1"/>
              <a:t>space</a:t>
            </a:r>
            <a:r>
              <a:rPr lang="fr-FR" dirty="0"/>
              <a:t>, </a:t>
            </a:r>
            <a:r>
              <a:rPr lang="fr-FR" dirty="0" err="1"/>
              <a:t>secondary</a:t>
            </a:r>
            <a:r>
              <a:rPr lang="fr-FR" dirty="0"/>
              <a:t> power </a:t>
            </a:r>
            <a:r>
              <a:rPr lang="fr-FR" dirty="0" err="1"/>
              <a:t>generator</a:t>
            </a:r>
            <a:r>
              <a:rPr lang="fr-FR" dirty="0"/>
              <a:t>, </a:t>
            </a:r>
            <a:r>
              <a:rPr lang="fr-FR" dirty="0" err="1"/>
              <a:t>cooling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employees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No </a:t>
            </a:r>
            <a:r>
              <a:rPr lang="fr-FR" dirty="0" err="1"/>
              <a:t>geographic</a:t>
            </a:r>
            <a:r>
              <a:rPr lang="fr-FR" dirty="0"/>
              <a:t> </a:t>
            </a:r>
            <a:r>
              <a:rPr lang="fr-FR" dirty="0" err="1"/>
              <a:t>separation</a:t>
            </a:r>
            <a:r>
              <a:rPr lang="fr-FR" dirty="0"/>
              <a:t> (</a:t>
            </a:r>
            <a:r>
              <a:rPr lang="fr-FR" dirty="0" err="1"/>
              <a:t>fire</a:t>
            </a:r>
            <a:r>
              <a:rPr lang="fr-FR" dirty="0"/>
              <a:t>, </a:t>
            </a:r>
            <a:r>
              <a:rPr lang="fr-FR" dirty="0" err="1"/>
              <a:t>earthquake</a:t>
            </a:r>
            <a:r>
              <a:rPr lang="fr-FR" dirty="0"/>
              <a:t>, …)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B592B4A-DDE3-D9B2-8B96-0E6FC72E6FB2}"/>
              </a:ext>
            </a:extLst>
          </p:cNvPr>
          <p:cNvSpPr txBox="1"/>
          <p:nvPr/>
        </p:nvSpPr>
        <p:spPr>
          <a:xfrm>
            <a:off x="694266" y="640938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/>
              <a:t>Source https://dgtlinfra.com/data-center-power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AD1AB88-6115-58FB-51BB-D80F5529BA73}"/>
              </a:ext>
            </a:extLst>
          </p:cNvPr>
          <p:cNvSpPr txBox="1"/>
          <p:nvPr/>
        </p:nvSpPr>
        <p:spPr>
          <a:xfrm>
            <a:off x="444845" y="1129269"/>
            <a:ext cx="746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/>
              <a:t>Compute</a:t>
            </a:r>
            <a:r>
              <a:rPr lang="fr-FR" i="1" dirty="0"/>
              <a:t> power = a </a:t>
            </a:r>
            <a:r>
              <a:rPr lang="fr-FR" i="1" dirty="0" err="1"/>
              <a:t>dedicated</a:t>
            </a:r>
            <a:r>
              <a:rPr lang="fr-FR" i="1" dirty="0"/>
              <a:t> hangar </a:t>
            </a:r>
            <a:r>
              <a:rPr lang="fr-FR" i="1" dirty="0" err="1"/>
              <a:t>with</a:t>
            </a:r>
            <a:r>
              <a:rPr lang="fr-FR" i="1" dirty="0"/>
              <a:t> </a:t>
            </a:r>
            <a:r>
              <a:rPr lang="fr-FR" i="1" dirty="0" err="1"/>
              <a:t>many</a:t>
            </a:r>
            <a:r>
              <a:rPr lang="fr-FR" i="1" dirty="0"/>
              <a:t> server racks</a:t>
            </a:r>
          </a:p>
        </p:txBody>
      </p:sp>
      <p:pic>
        <p:nvPicPr>
          <p:cNvPr id="5122" name="Picture 2" descr="Amadeus technology">
            <a:extLst>
              <a:ext uri="{FF2B5EF4-FFF2-40B4-BE49-F238E27FC236}">
                <a16:creationId xmlns:a16="http://schemas.microsoft.com/office/drawing/2014/main" id="{E104838F-DD52-F9DB-EA99-CFD21E4F2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" t="11105" r="7715" b="6406"/>
          <a:stretch/>
        </p:blipFill>
        <p:spPr bwMode="auto">
          <a:xfrm>
            <a:off x="6278832" y="2018270"/>
            <a:ext cx="5716742" cy="2991239"/>
          </a:xfrm>
          <a:prstGeom prst="roundRect">
            <a:avLst>
              <a:gd name="adj" fmla="val 265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3B9E33C-D4D7-24EB-3385-EBE891BBB3DE}"/>
              </a:ext>
            </a:extLst>
          </p:cNvPr>
          <p:cNvSpPr txBox="1"/>
          <p:nvPr/>
        </p:nvSpPr>
        <p:spPr>
          <a:xfrm>
            <a:off x="6339839" y="512277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/>
              <a:t>Amadeus own datacenter near Munich</a:t>
            </a:r>
          </a:p>
        </p:txBody>
      </p:sp>
    </p:spTree>
    <p:extLst>
      <p:ext uri="{BB962C8B-B14F-4D97-AF65-F5344CB8AC3E}">
        <p14:creationId xmlns:p14="http://schemas.microsoft.com/office/powerpoint/2010/main" val="2019018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E1D70E-C040-1542-B36E-7DDF82084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5" y="0"/>
            <a:ext cx="11628622" cy="1456267"/>
          </a:xfrm>
        </p:spPr>
        <p:txBody>
          <a:bodyPr/>
          <a:lstStyle/>
          <a:p>
            <a:r>
              <a:rPr lang="fr-FR" dirty="0"/>
              <a:t>Cloud </a:t>
            </a:r>
            <a:r>
              <a:rPr lang="fr-FR" dirty="0" err="1"/>
              <a:t>approach</a:t>
            </a:r>
            <a:r>
              <a:rPr lang="fr-FR" dirty="0"/>
              <a:t>: </a:t>
            </a:r>
            <a:r>
              <a:rPr lang="fr-FR" dirty="0" err="1"/>
              <a:t>rent</a:t>
            </a:r>
            <a:r>
              <a:rPr lang="fr-FR" dirty="0"/>
              <a:t> the </a:t>
            </a:r>
            <a:r>
              <a:rPr lang="fr-FR" dirty="0" err="1"/>
              <a:t>compute</a:t>
            </a:r>
            <a:r>
              <a:rPr lang="fr-FR" dirty="0"/>
              <a:t> &amp; </a:t>
            </a:r>
            <a:r>
              <a:rPr lang="fr-FR" dirty="0" err="1"/>
              <a:t>storage</a:t>
            </a:r>
            <a:r>
              <a:rPr lang="fr-FR" dirty="0"/>
              <a:t> power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C1BBF7E-EA70-9FE6-C90F-A1284432D1C6}"/>
              </a:ext>
            </a:extLst>
          </p:cNvPr>
          <p:cNvSpPr txBox="1"/>
          <p:nvPr/>
        </p:nvSpPr>
        <p:spPr>
          <a:xfrm>
            <a:off x="634667" y="1456267"/>
            <a:ext cx="7435895" cy="443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PROS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CAPEX =&gt; OPEX: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risk</a:t>
            </a:r>
            <a:r>
              <a:rPr lang="fr-FR" dirty="0"/>
              <a:t>,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cash to start, can pivot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De-facto standard platforms on the </a:t>
            </a:r>
            <a:r>
              <a:rPr lang="fr-FR" dirty="0" err="1"/>
              <a:t>market</a:t>
            </a:r>
            <a:r>
              <a:rPr lang="fr-FR" dirty="0"/>
              <a:t> (2024)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AWS 31%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Azure 25%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complexity</a:t>
            </a:r>
            <a:r>
              <a:rPr lang="fr-FR" dirty="0"/>
              <a:t>, focus on IT / App dev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AWS has 200+ services (</a:t>
            </a:r>
            <a:r>
              <a:rPr lang="fr-FR" dirty="0" err="1"/>
              <a:t>including</a:t>
            </a:r>
            <a:r>
              <a:rPr lang="fr-FR" dirty="0"/>
              <a:t> Quantum </a:t>
            </a:r>
            <a:r>
              <a:rPr lang="fr-FR" dirty="0" err="1"/>
              <a:t>Computing</a:t>
            </a:r>
            <a:r>
              <a:rPr lang="fr-F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Spread the solution </a:t>
            </a:r>
            <a:r>
              <a:rPr lang="fr-FR" dirty="0" err="1"/>
              <a:t>around</a:t>
            </a:r>
            <a:r>
              <a:rPr lang="fr-FR" dirty="0"/>
              <a:t> the globe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Close to </a:t>
            </a:r>
            <a:r>
              <a:rPr lang="fr-FR" dirty="0" err="1"/>
              <a:t>customer</a:t>
            </a:r>
            <a:r>
              <a:rPr lang="fr-FR" dirty="0"/>
              <a:t> to </a:t>
            </a:r>
            <a:r>
              <a:rPr lang="fr-FR" b="1" dirty="0" err="1"/>
              <a:t>reduce</a:t>
            </a:r>
            <a:r>
              <a:rPr lang="fr-FR" b="1" dirty="0"/>
              <a:t> the lag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Spread </a:t>
            </a:r>
            <a:r>
              <a:rPr lang="fr-FR" dirty="0" err="1"/>
              <a:t>around</a:t>
            </a:r>
            <a:r>
              <a:rPr lang="fr-FR" dirty="0"/>
              <a:t> the globe for </a:t>
            </a:r>
            <a:r>
              <a:rPr lang="fr-FR" b="1" dirty="0" err="1"/>
              <a:t>resilience</a:t>
            </a:r>
            <a:r>
              <a:rPr lang="fr-FR" b="1" dirty="0"/>
              <a:t> &amp; </a:t>
            </a:r>
            <a:r>
              <a:rPr lang="fr-FR" b="1" dirty="0" err="1"/>
              <a:t>disaster</a:t>
            </a:r>
            <a:r>
              <a:rPr lang="fr-FR" b="1" dirty="0"/>
              <a:t> </a:t>
            </a:r>
            <a:r>
              <a:rPr lang="fr-FR" b="1" dirty="0" err="1"/>
              <a:t>recovery</a:t>
            </a:r>
            <a:endParaRPr lang="fr-FR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B592B4A-DDE3-D9B2-8B96-0E6FC72E6FB2}"/>
              </a:ext>
            </a:extLst>
          </p:cNvPr>
          <p:cNvSpPr txBox="1"/>
          <p:nvPr/>
        </p:nvSpPr>
        <p:spPr>
          <a:xfrm>
            <a:off x="548171" y="6377001"/>
            <a:ext cx="103230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Source </a:t>
            </a:r>
            <a:r>
              <a:rPr lang="en-GB" sz="1600" dirty="0">
                <a:hlinkClick r:id="rId2"/>
              </a:rPr>
              <a:t>https://www.statista.com</a:t>
            </a:r>
            <a:endParaRPr lang="en-GB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343E29-B891-B9AD-A883-A8B3ACA93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67"/>
          <a:stretch/>
        </p:blipFill>
        <p:spPr bwMode="auto">
          <a:xfrm flipH="1">
            <a:off x="8260383" y="1456267"/>
            <a:ext cx="3486772" cy="3856896"/>
          </a:xfrm>
          <a:prstGeom prst="roundRect">
            <a:avLst>
              <a:gd name="adj" fmla="val 265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1BB2473-8703-92AA-0802-BC5ECEB9C176}"/>
              </a:ext>
            </a:extLst>
          </p:cNvPr>
          <p:cNvSpPr txBox="1"/>
          <p:nvPr/>
        </p:nvSpPr>
        <p:spPr>
          <a:xfrm>
            <a:off x="8260383" y="5401733"/>
            <a:ext cx="36070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/>
              <a:t>Alibaba datacenter</a:t>
            </a:r>
          </a:p>
        </p:txBody>
      </p:sp>
    </p:spTree>
    <p:extLst>
      <p:ext uri="{BB962C8B-B14F-4D97-AF65-F5344CB8AC3E}">
        <p14:creationId xmlns:p14="http://schemas.microsoft.com/office/powerpoint/2010/main" val="416144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651BF-89E3-BF54-3821-B6023E726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73C799-C35B-D66A-5986-57E5A4C0C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5" y="0"/>
            <a:ext cx="11628622" cy="1456267"/>
          </a:xfrm>
        </p:spPr>
        <p:txBody>
          <a:bodyPr/>
          <a:lstStyle/>
          <a:p>
            <a:r>
              <a:rPr lang="fr-FR" dirty="0"/>
              <a:t>Cloud </a:t>
            </a:r>
            <a:r>
              <a:rPr lang="fr-FR" dirty="0" err="1"/>
              <a:t>approach</a:t>
            </a:r>
            <a:r>
              <a:rPr lang="fr-FR" dirty="0"/>
              <a:t>: </a:t>
            </a:r>
            <a:r>
              <a:rPr lang="fr-FR" dirty="0" err="1"/>
              <a:t>rent</a:t>
            </a:r>
            <a:r>
              <a:rPr lang="fr-FR" dirty="0"/>
              <a:t> the </a:t>
            </a:r>
            <a:r>
              <a:rPr lang="fr-FR" dirty="0" err="1"/>
              <a:t>compute</a:t>
            </a:r>
            <a:r>
              <a:rPr lang="fr-FR" dirty="0"/>
              <a:t> &amp; </a:t>
            </a:r>
            <a:r>
              <a:rPr lang="fr-FR" dirty="0" err="1"/>
              <a:t>storage</a:t>
            </a:r>
            <a:r>
              <a:rPr lang="fr-FR" dirty="0"/>
              <a:t> power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57C9C7E-5C04-4C7F-349B-AA00049E2561}"/>
              </a:ext>
            </a:extLst>
          </p:cNvPr>
          <p:cNvSpPr txBox="1"/>
          <p:nvPr/>
        </p:nvSpPr>
        <p:spPr>
          <a:xfrm>
            <a:off x="634667" y="1456267"/>
            <a:ext cx="7435895" cy="443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CONS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Control of the </a:t>
            </a:r>
            <a:r>
              <a:rPr lang="fr-FR" dirty="0" err="1"/>
              <a:t>access</a:t>
            </a:r>
            <a:br>
              <a:rPr lang="fr-FR" dirty="0"/>
            </a:br>
            <a:r>
              <a:rPr lang="fr-FR" dirty="0"/>
              <a:t>	the cloud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company’s</a:t>
            </a:r>
            <a:r>
              <a:rPr lang="fr-FR" dirty="0"/>
              <a:t> PC</a:t>
            </a:r>
            <a:br>
              <a:rPr lang="fr-FR" dirty="0"/>
            </a:br>
            <a:r>
              <a:rPr lang="fr-FR" dirty="0"/>
              <a:t>	in </a:t>
            </a:r>
            <a:r>
              <a:rPr lang="fr-FR" dirty="0" err="1"/>
              <a:t>another</a:t>
            </a:r>
            <a:r>
              <a:rPr lang="fr-FR" dirty="0"/>
              <a:t> country➡️ </a:t>
            </a:r>
            <a:r>
              <a:rPr lang="fr-FR" dirty="0" err="1"/>
              <a:t>region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Quality</a:t>
            </a:r>
            <a:r>
              <a:rPr lang="fr-FR" dirty="0"/>
              <a:t> of Service</a:t>
            </a:r>
            <a:br>
              <a:rPr lang="fr-FR" dirty="0"/>
            </a:br>
            <a:r>
              <a:rPr lang="fr-FR" dirty="0"/>
              <a:t>	how to trust the provider ➡️ SLA </a:t>
            </a:r>
            <a:r>
              <a:rPr lang="fr-FR" dirty="0" err="1"/>
              <a:t>commitment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Risk of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high</a:t>
            </a:r>
            <a:br>
              <a:rPr lang="fr-FR" dirty="0"/>
            </a:br>
            <a:r>
              <a:rPr lang="fr-FR" dirty="0"/>
              <a:t>	how to not </a:t>
            </a:r>
            <a:r>
              <a:rPr lang="fr-FR" dirty="0" err="1"/>
              <a:t>overspend</a:t>
            </a:r>
            <a:r>
              <a:rPr lang="fr-FR" dirty="0"/>
              <a:t> ➡️ </a:t>
            </a:r>
            <a:r>
              <a:rPr lang="fr-FR" dirty="0" err="1"/>
              <a:t>Finops</a:t>
            </a:r>
            <a:r>
              <a:rPr lang="fr-FR" dirty="0"/>
              <a:t> practice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Complexity</a:t>
            </a:r>
            <a:r>
              <a:rPr lang="fr-FR" dirty="0"/>
              <a:t>, </a:t>
            </a:r>
            <a:r>
              <a:rPr lang="fr-FR" dirty="0" err="1"/>
              <a:t>understanding</a:t>
            </a:r>
            <a:br>
              <a:rPr lang="fr-FR" dirty="0"/>
            </a:br>
            <a:r>
              <a:rPr lang="fr-FR" dirty="0"/>
              <a:t>	how to master all the services and interactions➡️ trainings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83D3C36-0C32-6A16-172F-D8BCC8DBFB7E}"/>
              </a:ext>
            </a:extLst>
          </p:cNvPr>
          <p:cNvSpPr txBox="1"/>
          <p:nvPr/>
        </p:nvSpPr>
        <p:spPr>
          <a:xfrm>
            <a:off x="548171" y="6377001"/>
            <a:ext cx="103230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Source https://www.statista.com/chart/18819/worldwide-market-share-of-leading-cloud-infrastructure-service-providers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02B246-7C37-1289-D692-BDCE3768E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67"/>
          <a:stretch/>
        </p:blipFill>
        <p:spPr bwMode="auto">
          <a:xfrm flipH="1">
            <a:off x="8260383" y="1456267"/>
            <a:ext cx="3486772" cy="3856896"/>
          </a:xfrm>
          <a:prstGeom prst="roundRect">
            <a:avLst>
              <a:gd name="adj" fmla="val 265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D0FC348-3F21-FE20-FBAC-4C1BADD46BF3}"/>
              </a:ext>
            </a:extLst>
          </p:cNvPr>
          <p:cNvSpPr txBox="1"/>
          <p:nvPr/>
        </p:nvSpPr>
        <p:spPr>
          <a:xfrm>
            <a:off x="8260383" y="5401733"/>
            <a:ext cx="36070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/>
              <a:t>Alibaba datacenter</a:t>
            </a:r>
          </a:p>
        </p:txBody>
      </p:sp>
    </p:spTree>
    <p:extLst>
      <p:ext uri="{BB962C8B-B14F-4D97-AF65-F5344CB8AC3E}">
        <p14:creationId xmlns:p14="http://schemas.microsoft.com/office/powerpoint/2010/main" val="109681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EA83A7-4FC6-134D-C109-C3BB31441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Trainings &amp; </a:t>
            </a:r>
            <a:r>
              <a:rPr lang="fr-FR" dirty="0" err="1"/>
              <a:t>sponsorship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9C75E4-1142-D3E7-1046-FAEFB4FFC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103746"/>
            <a:ext cx="10131425" cy="3006434"/>
          </a:xfrm>
        </p:spPr>
        <p:txBody>
          <a:bodyPr anchor="t"/>
          <a:lstStyle/>
          <a:p>
            <a:pPr marL="0" indent="0">
              <a:buNone/>
            </a:pPr>
            <a:r>
              <a:rPr lang="en-GB" dirty="0"/>
              <a:t>Cloud providers can provide</a:t>
            </a:r>
          </a:p>
          <a:p>
            <a:r>
              <a:rPr lang="en-GB" dirty="0"/>
              <a:t>100 – 1000 € of credits to startups</a:t>
            </a:r>
          </a:p>
          <a:p>
            <a:r>
              <a:rPr lang="en-GB" dirty="0"/>
              <a:t>free cloud architect advise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Estia has a partnership with </a:t>
            </a:r>
            <a:r>
              <a:rPr lang="en-GB" dirty="0">
                <a:hlinkClick r:id="rId2"/>
              </a:rPr>
              <a:t>https://academy.oracle.com</a:t>
            </a:r>
            <a:endParaRPr lang="en-GB" dirty="0"/>
          </a:p>
          <a:p>
            <a:r>
              <a:rPr lang="en-GB" dirty="0"/>
              <a:t>Cloud engineering courses for oracle cloud and Database, AI oriented courses</a:t>
            </a:r>
          </a:p>
          <a:p>
            <a:r>
              <a:rPr lang="en-GB" dirty="0"/>
              <a:t>300€ of credits for students</a:t>
            </a:r>
          </a:p>
        </p:txBody>
      </p:sp>
      <p:pic>
        <p:nvPicPr>
          <p:cNvPr id="1028" name="Picture 4" descr="Free Oracle Cloud Infrastructure (OCI) Training and Certifications at Oracle  University as part of the Race to Certification Challenge - iTech Solution">
            <a:extLst>
              <a:ext uri="{FF2B5EF4-FFF2-40B4-BE49-F238E27FC236}">
                <a16:creationId xmlns:a16="http://schemas.microsoft.com/office/drawing/2014/main" id="{D43005F4-C906-9444-87BB-8DF379F66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" r="66569"/>
          <a:stretch/>
        </p:blipFill>
        <p:spPr bwMode="auto">
          <a:xfrm>
            <a:off x="4855957" y="4660488"/>
            <a:ext cx="1791112" cy="1848616"/>
          </a:xfrm>
          <a:prstGeom prst="roundRect">
            <a:avLst>
              <a:gd name="adj" fmla="val 7686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 Badge Passport">
            <a:extLst>
              <a:ext uri="{FF2B5EF4-FFF2-40B4-BE49-F238E27FC236}">
                <a16:creationId xmlns:a16="http://schemas.microsoft.com/office/drawing/2014/main" id="{7D1AD064-6F09-2B2C-551B-E9BC3A1F6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144" y="4660488"/>
            <a:ext cx="1791112" cy="1791112"/>
          </a:xfrm>
          <a:prstGeom prst="roundRect">
            <a:avLst>
              <a:gd name="adj" fmla="val 7686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.co.jp: CLF AWS Certified Sticker Decal : Office Products">
            <a:extLst>
              <a:ext uri="{FF2B5EF4-FFF2-40B4-BE49-F238E27FC236}">
                <a16:creationId xmlns:a16="http://schemas.microsoft.com/office/drawing/2014/main" id="{378ADFA6-D470-D7E0-6D45-89901095C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0" t="25532" r="19677" b="20000"/>
          <a:stretch/>
        </p:blipFill>
        <p:spPr bwMode="auto">
          <a:xfrm>
            <a:off x="1695423" y="4660488"/>
            <a:ext cx="1791113" cy="2022904"/>
          </a:xfrm>
          <a:prstGeom prst="roundRect">
            <a:avLst>
              <a:gd name="adj" fmla="val 5915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4169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2737B3D09BE24CA6704E1731033FD6" ma:contentTypeVersion="3" ma:contentTypeDescription="Crée un document." ma:contentTypeScope="" ma:versionID="b5c46fb8abb7cd7b45c605fc29fc369a">
  <xsd:schema xmlns:xsd="http://www.w3.org/2001/XMLSchema" xmlns:xs="http://www.w3.org/2001/XMLSchema" xmlns:p="http://schemas.microsoft.com/office/2006/metadata/properties" xmlns:ns2="859ef32d-54dd-4f3d-88f4-5252b60136fa" targetNamespace="http://schemas.microsoft.com/office/2006/metadata/properties" ma:root="true" ma:fieldsID="f8ae823866e9695407dc4c2ef66278e2" ns2:_="">
    <xsd:import namespace="859ef32d-54dd-4f3d-88f4-5252b60136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9ef32d-54dd-4f3d-88f4-5252b60136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CABE38-29FB-4F79-9C60-5DFC98D6F98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712DCCE-3E49-4233-A17D-698880E0FE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CDB0B2-2764-4033-B3C3-B675F45D8E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9ef32d-54dd-4f3d-88f4-5252b60136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1051</TotalTime>
  <Words>831</Words>
  <Application>Microsoft Office PowerPoint</Application>
  <PresentationFormat>Grand écran</PresentationFormat>
  <Paragraphs>111</Paragraphs>
  <Slides>15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Celestial</vt:lpstr>
      <vt:lpstr>Cloud Engineering</vt:lpstr>
      <vt:lpstr>History, vocabULARY, CONTEXT</vt:lpstr>
      <vt:lpstr>Cloud providers we will talk about</vt:lpstr>
      <vt:lpstr>Market shares</vt:lpstr>
      <vt:lpstr>Traditional approach: on-premise</vt:lpstr>
      <vt:lpstr>Traditional approach: OWN datacenter</vt:lpstr>
      <vt:lpstr>Cloud approach: rent the compute &amp; storage power</vt:lpstr>
      <vt:lpstr>Cloud approach: rent the compute &amp; storage power</vt:lpstr>
      <vt:lpstr>Trainings &amp; sponsorship</vt:lpstr>
      <vt:lpstr>Organisation of resources in the cloud</vt:lpstr>
      <vt:lpstr>Organisation of resources in the cloud</vt:lpstr>
      <vt:lpstr>Organisation of resources in the cloud</vt:lpstr>
      <vt:lpstr>Organisation of resources in the cloud</vt:lpstr>
      <vt:lpstr>Ways of developping in the cloud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</dc:title>
  <dc:creator>Georges MATHIO</dc:creator>
  <cp:lastModifiedBy>Georges MATHIO</cp:lastModifiedBy>
  <cp:revision>28</cp:revision>
  <dcterms:created xsi:type="dcterms:W3CDTF">2023-10-26T12:54:23Z</dcterms:created>
  <dcterms:modified xsi:type="dcterms:W3CDTF">2024-12-05T17:07:59Z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0x010100752737B3D09BE24CA6704E1731033FD6</vt:lpwstr>
  </property>
  <property fmtid="{D5CDD505-2E9C-101B-9397-08002B2CF9AE}" pid="3" name="Order">
    <vt:r8>26200</vt:r8>
  </property>
  <property fmtid="{D5CDD505-2E9C-101B-9397-08002B2CF9AE}" pid="4" name="TriggerFlowInfo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</Properties>
</file>